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44" r:id="rId2"/>
    <p:sldId id="366" r:id="rId3"/>
    <p:sldId id="380" r:id="rId4"/>
    <p:sldId id="381" r:id="rId5"/>
    <p:sldId id="371" r:id="rId6"/>
    <p:sldId id="372" r:id="rId7"/>
    <p:sldId id="373" r:id="rId8"/>
    <p:sldId id="370" r:id="rId9"/>
    <p:sldId id="375" r:id="rId10"/>
    <p:sldId id="376" r:id="rId11"/>
    <p:sldId id="377" r:id="rId12"/>
    <p:sldId id="378" r:id="rId13"/>
    <p:sldId id="379" r:id="rId14"/>
    <p:sldId id="383" r:id="rId15"/>
    <p:sldId id="387" r:id="rId16"/>
    <p:sldId id="388" r:id="rId17"/>
    <p:sldId id="389" r:id="rId18"/>
    <p:sldId id="390" r:id="rId19"/>
    <p:sldId id="391" r:id="rId20"/>
    <p:sldId id="392" r:id="rId21"/>
    <p:sldId id="393" r:id="rId22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>
        <p:scale>
          <a:sx n="94" d="100"/>
          <a:sy n="94" d="100"/>
        </p:scale>
        <p:origin x="-58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10/05/2015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10/05/2015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8B7F-CD15-4C33-9FFC-0364D6C1D1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43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10/05/2015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10/05/2015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10/05/2015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10/05/2015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10/05/2015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Claudio Lima </a:t>
            </a:r>
            <a:r>
              <a:rPr lang="en-US" dirty="0"/>
              <a:t>- http://</a:t>
            </a:r>
            <a:r>
              <a:rPr lang="en-US" dirty="0" smtClean="0"/>
              <a:t>lattes.cnpq.br/</a:t>
            </a:r>
            <a:r>
              <a:rPr lang="pt-BR" dirty="0"/>
              <a:t>9330552327454666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GESTÃO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Controlar a Qualidade tem com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Monitorar resultados específicos do projeto a fim de determinar se eles estão de acordo com os padrões relevantes da qualidade.</a:t>
            </a:r>
          </a:p>
          <a:p>
            <a:pPr algn="just"/>
            <a:r>
              <a:rPr lang="pt-BR" dirty="0"/>
              <a:t>Identificar maneiras de eliminar as causas de resultados insatisfatórios.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1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Monitorar os resultados através CQ.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Confirmar que tudo está indo bem (Medições estão dentro das </a:t>
            </a:r>
            <a:r>
              <a:rPr lang="pt-BR" dirty="0" smtClean="0"/>
              <a:t>especificações);</a:t>
            </a:r>
            <a:endParaRPr lang="pt-BR" dirty="0"/>
          </a:p>
          <a:p>
            <a:pPr algn="just"/>
            <a:r>
              <a:rPr lang="pt-BR" dirty="0"/>
              <a:t>Conscientizar equipe de projeto sobre os resultados;</a:t>
            </a:r>
          </a:p>
          <a:p>
            <a:pPr algn="just"/>
            <a:r>
              <a:rPr lang="pt-BR" dirty="0"/>
              <a:t>Fornecer subsídio para ações corretivas, ou seja, quando as medições estão fora da especificação, deve-se identificar causas e tomar as ações necessárias para corrigir o problema e evitar novas ocorrências;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69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Fornecer feedback p/ Garantia da </a:t>
            </a:r>
            <a:r>
              <a:rPr lang="pt-BR" dirty="0" smtClean="0"/>
              <a:t>Qualidade, </a:t>
            </a:r>
            <a:r>
              <a:rPr lang="pt-BR" dirty="0"/>
              <a:t>ou seja, quando medições apresentam resultados insatisfatórios indicam que as atividades de GQ não tiveram o efeito desejado. A equipe de GQ deve analisar dados, determinar falhas, aperfeiçoar atividades de GQ e atualizar plano da qualidade.</a:t>
            </a:r>
          </a:p>
          <a:p>
            <a:pPr algn="just"/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Monitorar os resultados através CQ.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07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de verificação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300" dirty="0" err="1" smtClean="0"/>
              <a:t>Checklist</a:t>
            </a:r>
            <a:endParaRPr lang="pt-BR" sz="2300" dirty="0" smtClean="0"/>
          </a:p>
          <a:p>
            <a:pPr lvl="1"/>
            <a:r>
              <a:rPr lang="pt-BR" sz="2000" dirty="0" smtClean="0"/>
              <a:t>Ela identifica o que pode ser controlado e define os itens que devem ser verificados</a:t>
            </a:r>
          </a:p>
          <a:p>
            <a:pPr lvl="1"/>
            <a:r>
              <a:rPr lang="pt-BR" sz="2000" dirty="0"/>
              <a:t>Uma boa prática é manter um padrão, e escrever todos os itens em uma única forma, ou na forma </a:t>
            </a:r>
            <a:r>
              <a:rPr lang="pt-BR" sz="2000"/>
              <a:t>de </a:t>
            </a:r>
            <a:r>
              <a:rPr lang="pt-BR" sz="2000" smtClean="0"/>
              <a:t>questões.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Por exemplo:</a:t>
            </a:r>
            <a:br>
              <a:rPr lang="pt-BR" sz="2000" dirty="0"/>
            </a:br>
            <a:r>
              <a:rPr lang="pt-BR" sz="2000" dirty="0"/>
              <a:t>O plano de projeto foi concluído e aprovado?</a:t>
            </a:r>
            <a:br>
              <a:rPr lang="pt-BR" sz="2000" dirty="0"/>
            </a:br>
            <a:r>
              <a:rPr lang="pt-BR" sz="2000" dirty="0"/>
              <a:t>Plano de projeto concluído e aprovado</a:t>
            </a:r>
          </a:p>
        </p:txBody>
      </p:sp>
    </p:spTree>
    <p:extLst>
      <p:ext uri="{BB962C8B-B14F-4D97-AF65-F5344CB8AC3E}">
        <p14:creationId xmlns:p14="http://schemas.microsoft.com/office/powerpoint/2010/main" val="404692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de verificação da qualidade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2" y="1347614"/>
            <a:ext cx="693018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19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As 7 Ferramentas básicas de qualidade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6592"/>
            <a:ext cx="892899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5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7 Ferramentas básicas de qualidade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6813580" cy="223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63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7 Ferramentas básicas de qualidade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0" y="1634748"/>
            <a:ext cx="6459725" cy="192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15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7 Ferramentas básicas de qualidade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7" y="1400174"/>
            <a:ext cx="7058462" cy="268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55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7 Ferramentas básicas de qualidade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7855"/>
            <a:ext cx="8024743" cy="380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1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da Qualidade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41" y="1312090"/>
            <a:ext cx="6151172" cy="383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7 Ferramentas básicas de qualidade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84" y="1545956"/>
            <a:ext cx="8624334" cy="217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57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7 Ferramentas básicas de qualidade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00" y="1563638"/>
            <a:ext cx="860472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27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Fundamento sobre qualidade de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 smtClean="0"/>
              <a:t>Segundo Organização Mundial da Saúde, qualidade de vida é a percepção do individuo de sua posição na vida, no contexto da cultura e sistemas de valores nos quais ele vive, e em relação aos seus objetivos, expectativas, padrões e preocupações. Grau de comprimento do requisito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9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Conceitos  para entendimento dos processos de GQP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6" y="1419622"/>
            <a:ext cx="90278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5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dirty="0" smtClean="0"/>
              <a:t>GQP busca </a:t>
            </a:r>
            <a:r>
              <a:rPr lang="pt-BR" dirty="0"/>
              <a:t>assegurar que o projeto satisfaça as necessidades do cliente e envolve todas atividades do projeto por todo o seu ciclo de vida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O Gerenciamento da qualidade implementa o sistema de gestão da qualidade por meio de políticas e procedimentos com atividades de melhoria contínua de processos.</a:t>
            </a:r>
          </a:p>
        </p:txBody>
      </p:sp>
    </p:spTree>
    <p:extLst>
      <p:ext uri="{BB962C8B-B14F-4D97-AF65-F5344CB8AC3E}">
        <p14:creationId xmlns:p14="http://schemas.microsoft.com/office/powerpoint/2010/main" val="35976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O g</a:t>
            </a:r>
            <a:r>
              <a:rPr lang="pt-BR" dirty="0" smtClean="0"/>
              <a:t>erente de projeto </a:t>
            </a:r>
            <a:r>
              <a:rPr lang="pt-BR" dirty="0"/>
              <a:t>deve conscientizar toda equipe sobre a importância de buscar os objetivos da qualidade e para isso, deve oferecer as condições necessárias para que o time possa alcançá-los.</a:t>
            </a:r>
          </a:p>
        </p:txBody>
      </p:sp>
    </p:spTree>
    <p:extLst>
      <p:ext uri="{BB962C8B-B14F-4D97-AF65-F5344CB8AC3E}">
        <p14:creationId xmlns:p14="http://schemas.microsoft.com/office/powerpoint/2010/main" val="18171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da Qualidade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87" y="1510874"/>
            <a:ext cx="6374018" cy="363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043608" y="1326208"/>
            <a:ext cx="345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Os processos incluídos na </a:t>
            </a:r>
            <a:r>
              <a:rPr lang="pt-BR" dirty="0" smtClean="0"/>
              <a:t>GQP </a:t>
            </a:r>
            <a:r>
              <a:rPr lang="pt-BR" dirty="0"/>
              <a:t>são:</a:t>
            </a:r>
          </a:p>
        </p:txBody>
      </p:sp>
    </p:spTree>
    <p:extLst>
      <p:ext uri="{BB962C8B-B14F-4D97-AF65-F5344CB8AC3E}">
        <p14:creationId xmlns:p14="http://schemas.microsoft.com/office/powerpoint/2010/main" val="392982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Planejar o Gerenciamento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Identificar os requisitos e/ou padrões da qualidade relevantes ao projeto e ao produto e determinar como satisfazê-los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Garantir que toda atividade do projeto é aderente com as políticas e padrões da qualidade da empresa e que todas entregas estão em conformidade com seus critérios de aceitação.</a:t>
            </a:r>
          </a:p>
        </p:txBody>
      </p:sp>
    </p:spTree>
    <p:extLst>
      <p:ext uri="{BB962C8B-B14F-4D97-AF65-F5344CB8AC3E}">
        <p14:creationId xmlns:p14="http://schemas.microsoft.com/office/powerpoint/2010/main" val="306003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a garantia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352550"/>
            <a:ext cx="8442520" cy="324231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Auditar </a:t>
            </a:r>
            <a:r>
              <a:rPr lang="pt-BR" dirty="0"/>
              <a:t>os requisitos da qualidade e os resultados das medidas de controle da qualidade para garantir que os padrões apropriados da qualidade e definições operacionais estão sendo usados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Realizar </a:t>
            </a:r>
            <a:r>
              <a:rPr lang="pt-BR" dirty="0"/>
              <a:t>a garantia da qualidade é base para o processo de </a:t>
            </a:r>
            <a:r>
              <a:rPr lang="pt-BR" dirty="0" smtClean="0"/>
              <a:t>melhoria contínua </a:t>
            </a:r>
            <a:r>
              <a:rPr lang="pt-BR" dirty="0"/>
              <a:t>e usa os dados gerados durante o processo Controlar a </a:t>
            </a:r>
            <a:r>
              <a:rPr lang="pt-BR" dirty="0" smtClean="0"/>
              <a:t>qualidade.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41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2B4CD2-D789-4AAD-8A37-7E2A91BE105F}"/>
</file>

<file path=customXml/itemProps2.xml><?xml version="1.0" encoding="utf-8"?>
<ds:datastoreItem xmlns:ds="http://schemas.openxmlformats.org/officeDocument/2006/customXml" ds:itemID="{F931A50A-A699-4B81-9ACA-C27E9BB9B2A3}"/>
</file>

<file path=customXml/itemProps3.xml><?xml version="1.0" encoding="utf-8"?>
<ds:datastoreItem xmlns:ds="http://schemas.openxmlformats.org/officeDocument/2006/customXml" ds:itemID="{DDAB5332-6BD6-465E-BC01-AAC31855994C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493</Words>
  <Application>Microsoft Office PowerPoint</Application>
  <PresentationFormat>Apresentação na tela (16:9)</PresentationFormat>
  <Paragraphs>42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Apresentação em Tela Larga</vt:lpstr>
      <vt:lpstr>GESTÃO DE PROJETOS</vt:lpstr>
      <vt:lpstr>Gerenciamento da Qualidade</vt:lpstr>
      <vt:lpstr>Fundamento sobre qualidade de Projetos</vt:lpstr>
      <vt:lpstr>Conceitos  para entendimento dos processos de GQP</vt:lpstr>
      <vt:lpstr>Gerenciamento da Qualidade</vt:lpstr>
      <vt:lpstr>Gerenciamento da Qualidade</vt:lpstr>
      <vt:lpstr>Gerenciamento da Qualidade</vt:lpstr>
      <vt:lpstr>Planejar o Gerenciamento da Qualidade</vt:lpstr>
      <vt:lpstr>Realizar a garantia da qualidade</vt:lpstr>
      <vt:lpstr>Controlar a Qualidade tem com Objetivos</vt:lpstr>
      <vt:lpstr>Monitorar os resultados através CQ.</vt:lpstr>
      <vt:lpstr>Monitorar os resultados através CQ.</vt:lpstr>
      <vt:lpstr>Listas de verificação da qualidade</vt:lpstr>
      <vt:lpstr>Listas de verificação da qualidade</vt:lpstr>
      <vt:lpstr>As 7 Ferramentas básicas de qualidade</vt:lpstr>
      <vt:lpstr>As 7 Ferramentas básicas de qualidade</vt:lpstr>
      <vt:lpstr>As 7 Ferramentas básicas de qualidade</vt:lpstr>
      <vt:lpstr>As 7 Ferramentas básicas de qualidade</vt:lpstr>
      <vt:lpstr>As 7 Ferramentas básicas de qualidade</vt:lpstr>
      <vt:lpstr>As 7 Ferramentas básicas de qualidade</vt:lpstr>
      <vt:lpstr>As 7 Ferramentas básicas de qualidade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2015-05-10T21:57:44Z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</Properties>
</file>