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344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87567" autoAdjust="0"/>
  </p:normalViewPr>
  <p:slideViewPr>
    <p:cSldViewPr>
      <p:cViewPr>
        <p:scale>
          <a:sx n="94" d="100"/>
          <a:sy n="94" d="100"/>
        </p:scale>
        <p:origin x="-588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29/03/2015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29/03/2015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8B7F-CD15-4C33-9FFC-0364D6C1D1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430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29/03/2015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29/03/2015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29/03/2015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29/03/2015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29/03/2015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29/03/2015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29/03/2015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29/03/2015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29/03/2015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659982"/>
            <a:ext cx="6515100" cy="555526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Claudio Lima </a:t>
            </a:r>
            <a:r>
              <a:rPr lang="en-US" dirty="0"/>
              <a:t>- http://</a:t>
            </a:r>
            <a:r>
              <a:rPr lang="en-US" dirty="0" smtClean="0"/>
              <a:t>lattes.cnpq.br/</a:t>
            </a:r>
            <a:r>
              <a:rPr lang="pt-BR" dirty="0"/>
              <a:t>9330552327454666</a:t>
            </a:r>
            <a:r>
              <a:rPr lang="en-US" dirty="0" smtClean="0"/>
              <a:t> </a:t>
            </a:r>
            <a:endParaRPr lang="en-US" dirty="0"/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GESTÃO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8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Sequenciar as Atividades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94460"/>
            <a:ext cx="5937025" cy="344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34255"/>
            <a:ext cx="28098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6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Estimar os recursos das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o processo de estimativa dos tipos e quantidades</a:t>
            </a:r>
            <a:br>
              <a:rPr lang="pt-BR" dirty="0"/>
            </a:br>
            <a:r>
              <a:rPr lang="pt-BR" dirty="0"/>
              <a:t>de material, pessoas, equipamentos ou suprimentos</a:t>
            </a:r>
            <a:br>
              <a:rPr lang="pt-BR" dirty="0"/>
            </a:br>
            <a:r>
              <a:rPr lang="pt-BR" dirty="0"/>
              <a:t>que serão necessários para realizar cada atividade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84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Estimar os Recursos das Atividades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566863"/>
            <a:ext cx="53816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56" y="3795886"/>
            <a:ext cx="5362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05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Estimar as Durações das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É o processo de estimativa do número de períodos</a:t>
            </a:r>
            <a:br>
              <a:rPr lang="pt-BR" sz="2800" dirty="0"/>
            </a:br>
            <a:r>
              <a:rPr lang="pt-BR" sz="2800" dirty="0"/>
              <a:t>de trabalho que serão necessários para terminar as</a:t>
            </a:r>
            <a:br>
              <a:rPr lang="pt-BR" sz="2800" dirty="0"/>
            </a:br>
            <a:r>
              <a:rPr lang="pt-BR" sz="2800" dirty="0"/>
              <a:t>atividades específicas com os recursos estimados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 smtClean="0"/>
              <a:t>A estimativa das durações das atividades utiliza informações sobre as atividades do escopo do projeto, tipos de recursos necessários, quantidades estimadas de recursos e calendário de recursos.</a:t>
            </a:r>
          </a:p>
          <a:p>
            <a:pPr marL="0" indent="0" algn="just">
              <a:buNone/>
            </a:pP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675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Estimar as Durações das Atividades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9622"/>
            <a:ext cx="51435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27934"/>
            <a:ext cx="50577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00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Desenvolver o 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É o processo de análise de sequências das </a:t>
            </a:r>
            <a:r>
              <a:rPr lang="pt-BR" dirty="0" smtClean="0"/>
              <a:t>atividades, suas </a:t>
            </a:r>
            <a:r>
              <a:rPr lang="pt-BR" dirty="0"/>
              <a:t>durações, recursos necessários e restrições </a:t>
            </a:r>
            <a:r>
              <a:rPr lang="pt-BR" dirty="0" smtClean="0"/>
              <a:t>do cronograma </a:t>
            </a:r>
            <a:r>
              <a:rPr lang="pt-BR" dirty="0"/>
              <a:t>visando criar o cronograma do projeto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entrada das atividades, durações e recursos na ferramenta de elaboração de cronograma gera um cronograma com datas planejadas para completar as atividades do projeto.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56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Desenvolver o 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O desenvolvimento de um cronograma de projeto</a:t>
            </a:r>
            <a:br>
              <a:rPr lang="pt-BR" sz="2800" dirty="0"/>
            </a:br>
            <a:r>
              <a:rPr lang="pt-BR" sz="2800" dirty="0"/>
              <a:t>aceitável é frequentemente um processo iterativo</a:t>
            </a:r>
            <a:r>
              <a:rPr lang="pt-BR" sz="2800" dirty="0" smtClean="0"/>
              <a:t>.</a:t>
            </a:r>
          </a:p>
          <a:p>
            <a:r>
              <a:rPr lang="pt-BR" sz="2800" dirty="0"/>
              <a:t>Determina as datas planejadas de início e término</a:t>
            </a:r>
            <a:br>
              <a:rPr lang="pt-BR" sz="2800" dirty="0"/>
            </a:br>
            <a:r>
              <a:rPr lang="pt-BR" sz="2800" dirty="0"/>
              <a:t>para as atividades e marcos do projeto.</a:t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7999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Desenvolver o Cronograma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13" y="1347614"/>
            <a:ext cx="51720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10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Planejando o </a:t>
            </a:r>
            <a:r>
              <a:rPr lang="pt-BR" dirty="0" smtClean="0"/>
              <a:t>Tempo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54" y="1266825"/>
            <a:ext cx="61626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“O Gerenciamento do Tempo do Projeto inclui os processos necessários para gerenciar o término pontual do projeto.”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57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do Tempo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53706"/>
            <a:ext cx="6615709" cy="368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75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Definir as Atividades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É o processo de identificação das ações específicas a serem realizadas para produzir as entregas do projeto.</a:t>
            </a:r>
          </a:p>
          <a:p>
            <a:pPr algn="just"/>
            <a:r>
              <a:rPr lang="pt-BR" dirty="0" smtClean="0"/>
              <a:t>Os pacotes de trabalho (do processo Criar a EAP) são tipicamente decompostos em componentes menores chamados atividades que representam o trabalho necessário para completar o pacote de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48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Definir as Atividades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635646"/>
            <a:ext cx="62293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85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Sequenciar as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É o processo de identificação e documentação dos relacionamentos entre as atividades do projeto.</a:t>
            </a:r>
          </a:p>
          <a:p>
            <a:pPr algn="just"/>
            <a:r>
              <a:rPr lang="pt-BR" dirty="0" smtClean="0"/>
              <a:t>Essas atividades são sequenciadas usando relações lógicas.</a:t>
            </a:r>
          </a:p>
          <a:p>
            <a:pPr algn="just"/>
            <a:r>
              <a:rPr lang="pt-BR" dirty="0" smtClean="0"/>
              <a:t>Cada atividade, com exceção do primeiro e do último, são conectados a pelo menos um predecessor e um sucessor.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38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Sequenciar as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uso de tempo de antecipação ou de espera pode ser necessário entre as atividades para dar suporte a um cronograma de projeto realista e executável.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00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Sequenciar as Atividades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33" y="1635646"/>
            <a:ext cx="62769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806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754351-2328-4AA5-89CB-2636DC24E5FF}"/>
</file>

<file path=customXml/itemProps2.xml><?xml version="1.0" encoding="utf-8"?>
<ds:datastoreItem xmlns:ds="http://schemas.openxmlformats.org/officeDocument/2006/customXml" ds:itemID="{494A3187-F53B-4635-8786-9459805C80AA}"/>
</file>

<file path=customXml/itemProps3.xml><?xml version="1.0" encoding="utf-8"?>
<ds:datastoreItem xmlns:ds="http://schemas.openxmlformats.org/officeDocument/2006/customXml" ds:itemID="{4C800B38-787B-479E-95C3-0FE3F7244B22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292</Words>
  <Application>Microsoft Office PowerPoint</Application>
  <PresentationFormat>Apresentação na tela (16:9)</PresentationFormat>
  <Paragraphs>36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Apresentação em Tela Larga</vt:lpstr>
      <vt:lpstr>GESTÃO DE PROJETOS</vt:lpstr>
      <vt:lpstr>Planejando o Tempo</vt:lpstr>
      <vt:lpstr>Gerenciamento de Tempo</vt:lpstr>
      <vt:lpstr>Gerenciamento do Tempo</vt:lpstr>
      <vt:lpstr>Definir as Atividades </vt:lpstr>
      <vt:lpstr>Definir as Atividades</vt:lpstr>
      <vt:lpstr>Sequenciar as Atividades</vt:lpstr>
      <vt:lpstr>Sequenciar as Atividades</vt:lpstr>
      <vt:lpstr>Sequenciar as Atividades</vt:lpstr>
      <vt:lpstr>Sequenciar as Atividades</vt:lpstr>
      <vt:lpstr>Estimar os recursos das Atividades</vt:lpstr>
      <vt:lpstr>Estimar os Recursos das Atividades</vt:lpstr>
      <vt:lpstr>Estimar as Durações das Atividades</vt:lpstr>
      <vt:lpstr>Estimar as Durações das Atividades</vt:lpstr>
      <vt:lpstr>Desenvolver o Cronograma</vt:lpstr>
      <vt:lpstr>Desenvolver o Cronograma</vt:lpstr>
      <vt:lpstr>Desenvolver o Cronograma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2015-03-29T22:40:51Z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0x0101003DBE3F774DAFDB43B7AECC64F026BC1B</vt:lpwstr>
  </property>
  <property fmtid="{D5CDD505-2E9C-101B-9397-08002B2CF9AE}" pid="5" name="MediaServiceImageTags">
    <vt:lpwstr/>
  </property>
</Properties>
</file>