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344" r:id="rId2"/>
    <p:sldId id="366" r:id="rId3"/>
    <p:sldId id="351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2" autoAdjust="0"/>
    <p:restoredTop sz="87567" autoAdjust="0"/>
  </p:normalViewPr>
  <p:slideViewPr>
    <p:cSldViewPr>
      <p:cViewPr>
        <p:scale>
          <a:sx n="94" d="100"/>
          <a:sy n="94" d="100"/>
        </p:scale>
        <p:origin x="-588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12/04/2015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12/04/2015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98B7F-CD15-4C33-9FFC-0364D6C1D1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430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12/04/2015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12/04/2015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12/04/2015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12/04/2015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12/04/2015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12/04/2015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12/04/2015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12/04/2015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12/04/2015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659982"/>
            <a:ext cx="6515100" cy="555526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Claudio Lima </a:t>
            </a:r>
            <a:r>
              <a:rPr lang="en-US" dirty="0"/>
              <a:t>- http://</a:t>
            </a:r>
            <a:r>
              <a:rPr lang="en-US" dirty="0" smtClean="0"/>
              <a:t>lattes.cnpq.br/</a:t>
            </a:r>
            <a:r>
              <a:rPr lang="pt-BR" dirty="0"/>
              <a:t>9330552327454666</a:t>
            </a:r>
            <a:r>
              <a:rPr lang="en-US" dirty="0" smtClean="0"/>
              <a:t> </a:t>
            </a:r>
            <a:endParaRPr lang="en-US" dirty="0"/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GESTÃO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8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Estimar os Custos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91630"/>
            <a:ext cx="70199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21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Determinar o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É o processo de agregação dos custos estimados de atividades individuais ou pacotes de trabalho para estabelecer uma linha de base dos custos autorizada.</a:t>
            </a:r>
          </a:p>
          <a:p>
            <a:pPr algn="just"/>
            <a:r>
              <a:rPr lang="pt-BR" dirty="0" smtClean="0"/>
              <a:t>Essa linha 	de base inclui todos os orçamentos autorizados, mas exclui as reservas de gerenciamento.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09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orçamentos do projeto compõem os recursos financeiros autorizados para executar o projeto.</a:t>
            </a:r>
          </a:p>
          <a:p>
            <a:r>
              <a:rPr lang="pt-BR" dirty="0" smtClean="0"/>
              <a:t>O desempenho dos custos do projeto será medido em relação ao orçamento autorizado.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r>
              <a:rPr lang="pt-BR" dirty="0" smtClean="0"/>
              <a:t>Determinar o Orçamento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56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Determinar o Orçamento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20" y="1402348"/>
            <a:ext cx="6900179" cy="311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67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Gerenciamento de Custos em Projetos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85875"/>
            <a:ext cx="61531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Custos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 O gerenciamento dos custos do projeto inclui os processos envolvidos em estimativas, orçamentos e controle dos custos de modo que o projeto possa ser terminado dentro do orçamento aprovado”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5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Custos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gerenciamento dos custos do projeto deve considerar os requisitos das partes interessadas para captura de custos.</a:t>
            </a:r>
          </a:p>
          <a:p>
            <a:pPr algn="just"/>
            <a:r>
              <a:rPr lang="pt-BR" dirty="0" smtClean="0"/>
              <a:t>As diferentes partes interessadas medirão os custos do projeto de maneiras diferentes em tempos diferentes.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24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Custos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gerenciamento de custos do projeto preocupa-se principalmente com o custo dos recursos necessários para completar as atividades do projeto.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87774"/>
            <a:ext cx="3240013" cy="216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36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Estimar os Custos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o processo de desenvolvimento de uma estimativa dos recursos monetários necessários para executar as atividades do projeto.</a:t>
            </a:r>
          </a:p>
          <a:p>
            <a:pPr algn="just"/>
            <a:r>
              <a:rPr lang="pt-BR" dirty="0" smtClean="0"/>
              <a:t>As estimativas de custo são um prognóstico baseado na informação conhecida num determinado momento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211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Incluem a identificação e a consideração da alternativas de custo para iniciar e terminar o projeto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r>
              <a:rPr lang="pt-BR" dirty="0" smtClean="0"/>
              <a:t>Estimar os Custos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11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estimativas de custos devem ser refinadas durante o curso do projeto para refletir detalhes adicionais que se tornarem disponíveis.</a:t>
            </a:r>
          </a:p>
          <a:p>
            <a:pPr algn="just"/>
            <a:r>
              <a:rPr lang="pt-BR" dirty="0" smtClean="0"/>
              <a:t>A precisão da estimativa de um projeto aumentara conforme o mesmo progride no seu ciclo de vida.</a:t>
            </a:r>
          </a:p>
          <a:p>
            <a:pPr algn="just"/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r>
              <a:rPr lang="pt-BR" dirty="0" smtClean="0"/>
              <a:t>Estimar os Custos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189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Os custos são estimados para todos os recursos que serão cobrados do projeto.</a:t>
            </a:r>
          </a:p>
          <a:p>
            <a:pPr algn="just"/>
            <a:r>
              <a:rPr lang="pt-BR" dirty="0" smtClean="0"/>
              <a:t>Isso inclui, mas não se limita a mão de obra, materiais, equipamentos, serviços e instalações, assim como categorias especiais como provisão para inflação ou custos de contingências.</a:t>
            </a:r>
          </a:p>
          <a:p>
            <a:pPr algn="just"/>
            <a:r>
              <a:rPr lang="pt-BR" dirty="0" smtClean="0"/>
              <a:t>Uma estimativa de custo é uma avaliação quantitativa dos custos prováveis dos recursos necessários para completar a atividade. 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r>
              <a:rPr lang="pt-BR" dirty="0" smtClean="0"/>
              <a:t>Estimar os Custos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91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BE3F774DAFDB43B7AECC64F026BC1B" ma:contentTypeVersion="8" ma:contentTypeDescription="Crie um novo documento." ma:contentTypeScope="" ma:versionID="0a465c94922a95d2e8b01b0e1fef8400">
  <xsd:schema xmlns:xsd="http://www.w3.org/2001/XMLSchema" xmlns:xs="http://www.w3.org/2001/XMLSchema" xmlns:p="http://schemas.microsoft.com/office/2006/metadata/properties" xmlns:ns2="d78dacd4-ba8a-4506-8839-a918012505f4" xmlns:ns3="e62effa8-c612-4657-b64e-83124bbab7cb" targetNamespace="http://schemas.microsoft.com/office/2006/metadata/properties" ma:root="true" ma:fieldsID="ad5cb4dfe284b571df67547a72c05143" ns2:_="" ns3:_="">
    <xsd:import namespace="d78dacd4-ba8a-4506-8839-a918012505f4"/>
    <xsd:import namespace="e62effa8-c612-4657-b64e-83124bba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acd4-ba8a-4506-8839-a91801250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effa8-c612-4657-b64e-83124bbab7c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c73d968-c3ff-490e-ad14-2e5519d9bb16}" ma:internalName="TaxCatchAll" ma:showField="CatchAllData" ma:web="e62effa8-c612-4657-b64e-83124bbab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2effa8-c612-4657-b64e-83124bbab7cb" xsi:nil="true"/>
    <lcf76f155ced4ddcb4097134ff3c332f xmlns="d78dacd4-ba8a-4506-8839-a918012505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155A6A0-DA17-4028-86B8-B860926283D7}"/>
</file>

<file path=customXml/itemProps2.xml><?xml version="1.0" encoding="utf-8"?>
<ds:datastoreItem xmlns:ds="http://schemas.openxmlformats.org/officeDocument/2006/customXml" ds:itemID="{5697C43F-2797-49ED-858C-3050A499FFF1}"/>
</file>

<file path=customXml/itemProps3.xml><?xml version="1.0" encoding="utf-8"?>
<ds:datastoreItem xmlns:ds="http://schemas.openxmlformats.org/officeDocument/2006/customXml" ds:itemID="{F1E94BCA-0CBD-4B5B-8D72-C613D62B721C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352</Words>
  <Application>Microsoft Office PowerPoint</Application>
  <PresentationFormat>Apresentação na tela (16:9)</PresentationFormat>
  <Paragraphs>32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Apresentação em Tela Larga</vt:lpstr>
      <vt:lpstr>GESTÃO DE PROJETOS</vt:lpstr>
      <vt:lpstr>Gerenciamento de Custos em Projetos</vt:lpstr>
      <vt:lpstr>Gerenciamento de Custos</vt:lpstr>
      <vt:lpstr>Gerenciamento de Custos</vt:lpstr>
      <vt:lpstr>Gerenciamento de Custos</vt:lpstr>
      <vt:lpstr>Estimar os Custos</vt:lpstr>
      <vt:lpstr>Estimar os Custos</vt:lpstr>
      <vt:lpstr>Estimar os Custos</vt:lpstr>
      <vt:lpstr>Estimar os Custos</vt:lpstr>
      <vt:lpstr>Estimar os Custos</vt:lpstr>
      <vt:lpstr>Determinar o Orçamento</vt:lpstr>
      <vt:lpstr>Determinar o Orçamento</vt:lpstr>
      <vt:lpstr>Determinar o Orçamento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2015-04-12T18:38:07Z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0x0101003DBE3F774DAFDB43B7AECC64F026BC1B</vt:lpwstr>
  </property>
  <property fmtid="{D5CDD505-2E9C-101B-9397-08002B2CF9AE}" pid="5" name="MediaServiceImageTags">
    <vt:lpwstr/>
  </property>
</Properties>
</file>