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A99D8-344F-4AD4-BA95-22D026191817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C7F6E4-134C-4609-B44D-2A0EA016FDBB}">
      <dgm:prSet custT="1"/>
      <dgm:spPr/>
      <dgm:t>
        <a:bodyPr/>
        <a:lstStyle/>
        <a:p>
          <a:pPr rtl="0"/>
          <a:r>
            <a:rPr lang="pt-BR" sz="2000" b="1" dirty="0"/>
            <a:t>Planejar o gerenciamento das aquisições</a:t>
          </a:r>
          <a:endParaRPr lang="pt-BR" sz="2000" dirty="0"/>
        </a:p>
      </dgm:t>
    </dgm:pt>
    <dgm:pt modelId="{D0FEC6DB-7611-41C7-B87E-BC99A3C5F289}" type="parTrans" cxnId="{E0167273-B394-4855-9B17-E9A4A208BA8D}">
      <dgm:prSet/>
      <dgm:spPr/>
      <dgm:t>
        <a:bodyPr/>
        <a:lstStyle/>
        <a:p>
          <a:endParaRPr lang="pt-BR" sz="2400"/>
        </a:p>
      </dgm:t>
    </dgm:pt>
    <dgm:pt modelId="{17D8F2FC-E6A5-4B42-A16A-40BCEAF10F6F}" type="sibTrans" cxnId="{E0167273-B394-4855-9B17-E9A4A208BA8D}">
      <dgm:prSet custT="1"/>
      <dgm:spPr/>
      <dgm:t>
        <a:bodyPr/>
        <a:lstStyle/>
        <a:p>
          <a:endParaRPr lang="pt-BR" sz="1600" dirty="0"/>
        </a:p>
      </dgm:t>
    </dgm:pt>
    <dgm:pt modelId="{C89B7C1A-4BE7-4FC7-B2E0-7CFE9257DEE8}">
      <dgm:prSet custT="1"/>
      <dgm:spPr/>
      <dgm:t>
        <a:bodyPr/>
        <a:lstStyle/>
        <a:p>
          <a:pPr rtl="0"/>
          <a:r>
            <a:rPr lang="pt-BR" sz="2000" b="1" dirty="0"/>
            <a:t>Conduzir as aquisições</a:t>
          </a:r>
          <a:endParaRPr lang="pt-BR" sz="2000" dirty="0"/>
        </a:p>
      </dgm:t>
    </dgm:pt>
    <dgm:pt modelId="{95525A5E-4B21-4169-B0CD-91091DB25EAA}" type="parTrans" cxnId="{6CF77DA1-A1A7-4D2C-A46B-243F88592DFF}">
      <dgm:prSet/>
      <dgm:spPr/>
      <dgm:t>
        <a:bodyPr/>
        <a:lstStyle/>
        <a:p>
          <a:endParaRPr lang="pt-BR" sz="2400"/>
        </a:p>
      </dgm:t>
    </dgm:pt>
    <dgm:pt modelId="{F5A4582A-77B1-4F1D-AFAB-5BBD11D004A6}" type="sibTrans" cxnId="{6CF77DA1-A1A7-4D2C-A46B-243F88592DFF}">
      <dgm:prSet custT="1"/>
      <dgm:spPr/>
      <dgm:t>
        <a:bodyPr/>
        <a:lstStyle/>
        <a:p>
          <a:endParaRPr lang="pt-BR" sz="1600" dirty="0"/>
        </a:p>
      </dgm:t>
    </dgm:pt>
    <dgm:pt modelId="{796DA192-932A-498E-AEB7-63EC060A47CA}">
      <dgm:prSet custT="1"/>
      <dgm:spPr/>
      <dgm:t>
        <a:bodyPr/>
        <a:lstStyle/>
        <a:p>
          <a:pPr rtl="0"/>
          <a:r>
            <a:rPr lang="pt-BR" sz="2000" b="1" dirty="0"/>
            <a:t>Controlar as aquisições</a:t>
          </a:r>
          <a:endParaRPr lang="pt-BR" sz="2000" dirty="0"/>
        </a:p>
      </dgm:t>
    </dgm:pt>
    <dgm:pt modelId="{58B34211-226E-4B04-A3ED-0EADBC53FCBB}" type="parTrans" cxnId="{01AA5502-1207-4350-89E5-34679166CCFF}">
      <dgm:prSet/>
      <dgm:spPr/>
      <dgm:t>
        <a:bodyPr/>
        <a:lstStyle/>
        <a:p>
          <a:endParaRPr lang="pt-BR" sz="2400"/>
        </a:p>
      </dgm:t>
    </dgm:pt>
    <dgm:pt modelId="{701D3D23-C5B6-4788-9BD8-ADA27409CF9A}" type="sibTrans" cxnId="{01AA5502-1207-4350-89E5-34679166CCFF}">
      <dgm:prSet custT="1"/>
      <dgm:spPr/>
      <dgm:t>
        <a:bodyPr/>
        <a:lstStyle/>
        <a:p>
          <a:endParaRPr lang="pt-BR" sz="1600" dirty="0"/>
        </a:p>
      </dgm:t>
    </dgm:pt>
    <dgm:pt modelId="{110871AB-4CBD-4137-B322-5016BFF64333}">
      <dgm:prSet custT="1"/>
      <dgm:spPr/>
      <dgm:t>
        <a:bodyPr/>
        <a:lstStyle/>
        <a:p>
          <a:pPr rtl="0"/>
          <a:r>
            <a:rPr lang="pt-BR" sz="2000" b="1" dirty="0"/>
            <a:t>Encerrar as aquisições</a:t>
          </a:r>
          <a:endParaRPr lang="pt-BR" sz="2000" dirty="0"/>
        </a:p>
      </dgm:t>
    </dgm:pt>
    <dgm:pt modelId="{09E765B3-D0DE-4524-8339-6DEDE3C34B33}" type="parTrans" cxnId="{31009260-5C75-44D0-A7C0-E1479D2DAFEB}">
      <dgm:prSet/>
      <dgm:spPr/>
      <dgm:t>
        <a:bodyPr/>
        <a:lstStyle/>
        <a:p>
          <a:endParaRPr lang="pt-BR" sz="2400"/>
        </a:p>
      </dgm:t>
    </dgm:pt>
    <dgm:pt modelId="{17B8AAC7-026F-4804-9FFD-7603B6AA4167}" type="sibTrans" cxnId="{31009260-5C75-44D0-A7C0-E1479D2DAFEB}">
      <dgm:prSet/>
      <dgm:spPr/>
      <dgm:t>
        <a:bodyPr/>
        <a:lstStyle/>
        <a:p>
          <a:endParaRPr lang="pt-BR" sz="2400"/>
        </a:p>
      </dgm:t>
    </dgm:pt>
    <dgm:pt modelId="{1BBA44EE-0110-4D94-94E9-320987C3A6C1}">
      <dgm:prSet custT="1"/>
      <dgm:spPr/>
      <dgm:t>
        <a:bodyPr/>
        <a:lstStyle/>
        <a:p>
          <a:pPr rtl="0"/>
          <a:r>
            <a:rPr lang="pt-BR" sz="1600" dirty="0"/>
            <a:t>Definir o que fazer ou adquirir</a:t>
          </a:r>
        </a:p>
      </dgm:t>
    </dgm:pt>
    <dgm:pt modelId="{DBDC3C50-B9B2-4D83-96B2-EA411C429FA6}" type="parTrans" cxnId="{24E64340-29C9-40B3-B906-7A629D393706}">
      <dgm:prSet/>
      <dgm:spPr/>
      <dgm:t>
        <a:bodyPr/>
        <a:lstStyle/>
        <a:p>
          <a:endParaRPr lang="pt-BR" sz="2400"/>
        </a:p>
      </dgm:t>
    </dgm:pt>
    <dgm:pt modelId="{1BA6F2BA-3846-4467-820E-098FC8EDFD6C}" type="sibTrans" cxnId="{24E64340-29C9-40B3-B906-7A629D393706}">
      <dgm:prSet/>
      <dgm:spPr/>
      <dgm:t>
        <a:bodyPr/>
        <a:lstStyle/>
        <a:p>
          <a:endParaRPr lang="pt-BR" sz="2400"/>
        </a:p>
      </dgm:t>
    </dgm:pt>
    <dgm:pt modelId="{FF58FD58-946B-45C9-B2F9-99BC77814AA8}">
      <dgm:prSet custT="1"/>
      <dgm:spPr/>
      <dgm:t>
        <a:bodyPr/>
        <a:lstStyle/>
        <a:p>
          <a:pPr rtl="0"/>
          <a:r>
            <a:rPr lang="pt-BR" sz="1600" dirty="0"/>
            <a:t>obtenção de respostas de fornecedores,</a:t>
          </a:r>
        </a:p>
      </dgm:t>
    </dgm:pt>
    <dgm:pt modelId="{4367ECD4-3C39-4BCA-BD44-F893A39C9444}" type="parTrans" cxnId="{50F964EF-7B34-4701-9588-6B7C938105B5}">
      <dgm:prSet/>
      <dgm:spPr/>
      <dgm:t>
        <a:bodyPr/>
        <a:lstStyle/>
        <a:p>
          <a:endParaRPr lang="pt-BR" sz="2400"/>
        </a:p>
      </dgm:t>
    </dgm:pt>
    <dgm:pt modelId="{2E01F3EC-1498-4ECF-9FE8-DAC76B1599C8}" type="sibTrans" cxnId="{50F964EF-7B34-4701-9588-6B7C938105B5}">
      <dgm:prSet/>
      <dgm:spPr/>
      <dgm:t>
        <a:bodyPr/>
        <a:lstStyle/>
        <a:p>
          <a:endParaRPr lang="pt-BR" sz="2400"/>
        </a:p>
      </dgm:t>
    </dgm:pt>
    <dgm:pt modelId="{93F779DF-6A5E-4106-B34E-FC2B12062699}">
      <dgm:prSet custT="1"/>
      <dgm:spPr/>
      <dgm:t>
        <a:bodyPr/>
        <a:lstStyle/>
        <a:p>
          <a:pPr rtl="0"/>
          <a:r>
            <a:rPr lang="pt-BR" sz="1600" dirty="0"/>
            <a:t>assinatura do contrato.</a:t>
          </a:r>
        </a:p>
      </dgm:t>
    </dgm:pt>
    <dgm:pt modelId="{6BADF5C0-46CA-4740-90EF-AFFADB878637}" type="parTrans" cxnId="{BE2ABD02-18C9-4FA3-8D98-06AF7F1D93DA}">
      <dgm:prSet/>
      <dgm:spPr/>
      <dgm:t>
        <a:bodyPr/>
        <a:lstStyle/>
        <a:p>
          <a:endParaRPr lang="pt-BR" sz="2400"/>
        </a:p>
      </dgm:t>
    </dgm:pt>
    <dgm:pt modelId="{A56B4394-3D94-4211-977A-A4B72AEDCCC3}" type="sibTrans" cxnId="{BE2ABD02-18C9-4FA3-8D98-06AF7F1D93DA}">
      <dgm:prSet/>
      <dgm:spPr/>
      <dgm:t>
        <a:bodyPr/>
        <a:lstStyle/>
        <a:p>
          <a:endParaRPr lang="pt-BR" sz="2400"/>
        </a:p>
      </dgm:t>
    </dgm:pt>
    <dgm:pt modelId="{B9ACB82E-169F-4B8E-8D71-4E2A3FF936F7}">
      <dgm:prSet custT="1"/>
      <dgm:spPr/>
      <dgm:t>
        <a:bodyPr/>
        <a:lstStyle/>
        <a:p>
          <a:pPr rtl="0"/>
          <a:r>
            <a:rPr lang="pt-BR" sz="1600" dirty="0"/>
            <a:t>gerenciamento das relações de aquisição,</a:t>
          </a:r>
        </a:p>
      </dgm:t>
    </dgm:pt>
    <dgm:pt modelId="{C8EADB37-0B61-4181-9132-934F53BDAE3B}" type="parTrans" cxnId="{96A37B5B-2628-4AD6-8256-B1F31CFD1F9B}">
      <dgm:prSet/>
      <dgm:spPr/>
      <dgm:t>
        <a:bodyPr/>
        <a:lstStyle/>
        <a:p>
          <a:endParaRPr lang="pt-BR" sz="2400"/>
        </a:p>
      </dgm:t>
    </dgm:pt>
    <dgm:pt modelId="{FC327B99-741A-4B08-9419-9DEA43403EE4}" type="sibTrans" cxnId="{96A37B5B-2628-4AD6-8256-B1F31CFD1F9B}">
      <dgm:prSet/>
      <dgm:spPr/>
      <dgm:t>
        <a:bodyPr/>
        <a:lstStyle/>
        <a:p>
          <a:endParaRPr lang="pt-BR" sz="2400"/>
        </a:p>
      </dgm:t>
    </dgm:pt>
    <dgm:pt modelId="{C9D2C11D-9DD7-4BB6-B2F4-EF6E8BBAE9AF}">
      <dgm:prSet custT="1"/>
      <dgm:spPr/>
      <dgm:t>
        <a:bodyPr/>
        <a:lstStyle/>
        <a:p>
          <a:r>
            <a:rPr lang="pt-BR" sz="1600" dirty="0"/>
            <a:t>monitorando o desempenho do contrato e</a:t>
          </a:r>
        </a:p>
      </dgm:t>
    </dgm:pt>
    <dgm:pt modelId="{0563A5BF-A65F-47A4-A966-BA81D6E43A8E}" type="parTrans" cxnId="{EE074709-15DD-494D-8830-0EFA51239242}">
      <dgm:prSet/>
      <dgm:spPr/>
      <dgm:t>
        <a:bodyPr/>
        <a:lstStyle/>
        <a:p>
          <a:endParaRPr lang="pt-BR" sz="2400"/>
        </a:p>
      </dgm:t>
    </dgm:pt>
    <dgm:pt modelId="{ACF93CC7-0A65-4E87-8AA9-CD019B9B00AF}" type="sibTrans" cxnId="{EE074709-15DD-494D-8830-0EFA51239242}">
      <dgm:prSet/>
      <dgm:spPr/>
      <dgm:t>
        <a:bodyPr/>
        <a:lstStyle/>
        <a:p>
          <a:endParaRPr lang="pt-BR" sz="2400"/>
        </a:p>
      </dgm:t>
    </dgm:pt>
    <dgm:pt modelId="{75077191-B9C4-485C-99FB-9FDCAE93C4A8}">
      <dgm:prSet custT="1"/>
      <dgm:spPr/>
      <dgm:t>
        <a:bodyPr/>
        <a:lstStyle/>
        <a:p>
          <a:pPr rtl="0"/>
          <a:r>
            <a:rPr lang="pt-BR" sz="1600" dirty="0"/>
            <a:t>finalizar todas as aquisições do projeto</a:t>
          </a:r>
        </a:p>
      </dgm:t>
    </dgm:pt>
    <dgm:pt modelId="{70119EB1-8BBF-4A8C-9B3F-9BFD0685A69B}" type="parTrans" cxnId="{89380BF5-3339-4F22-900C-AB4F61E59AD6}">
      <dgm:prSet/>
      <dgm:spPr/>
      <dgm:t>
        <a:bodyPr/>
        <a:lstStyle/>
        <a:p>
          <a:endParaRPr lang="pt-BR" sz="2400"/>
        </a:p>
      </dgm:t>
    </dgm:pt>
    <dgm:pt modelId="{21197D55-F2CB-4CF7-A657-E647A8201BA6}" type="sibTrans" cxnId="{89380BF5-3339-4F22-900C-AB4F61E59AD6}">
      <dgm:prSet/>
      <dgm:spPr/>
      <dgm:t>
        <a:bodyPr/>
        <a:lstStyle/>
        <a:p>
          <a:endParaRPr lang="pt-BR" sz="2400"/>
        </a:p>
      </dgm:t>
    </dgm:pt>
    <dgm:pt modelId="{ADBEB764-FD54-4403-8A50-FB9CBC452CB9}">
      <dgm:prSet custT="1"/>
      <dgm:spPr/>
      <dgm:t>
        <a:bodyPr/>
        <a:lstStyle/>
        <a:p>
          <a:pPr rtl="0"/>
          <a:r>
            <a:rPr lang="pt-BR" sz="1600" dirty="0"/>
            <a:t>seleção do fornecedor e</a:t>
          </a:r>
        </a:p>
      </dgm:t>
    </dgm:pt>
    <dgm:pt modelId="{965BA2DB-921C-4D64-9B0C-F567340824D7}" type="parTrans" cxnId="{8D333BC1-27CF-4537-B0FB-C1A73F002F51}">
      <dgm:prSet/>
      <dgm:spPr/>
      <dgm:t>
        <a:bodyPr/>
        <a:lstStyle/>
        <a:p>
          <a:endParaRPr lang="pt-BR" sz="2400"/>
        </a:p>
      </dgm:t>
    </dgm:pt>
    <dgm:pt modelId="{32169D9E-B6EF-43BF-92A6-3A32F5CE2111}" type="sibTrans" cxnId="{8D333BC1-27CF-4537-B0FB-C1A73F002F51}">
      <dgm:prSet/>
      <dgm:spPr/>
      <dgm:t>
        <a:bodyPr/>
        <a:lstStyle/>
        <a:p>
          <a:endParaRPr lang="pt-BR" sz="2400"/>
        </a:p>
      </dgm:t>
    </dgm:pt>
    <dgm:pt modelId="{90DAAD65-95C2-4114-852E-4DDBB8B9D786}">
      <dgm:prSet custT="1"/>
      <dgm:spPr/>
      <dgm:t>
        <a:bodyPr/>
        <a:lstStyle/>
        <a:p>
          <a:r>
            <a:rPr lang="pt-BR" sz="1600" dirty="0"/>
            <a:t>realização de mudanças e correções conforme necessário.</a:t>
          </a:r>
        </a:p>
      </dgm:t>
    </dgm:pt>
    <dgm:pt modelId="{9EB4DE4A-181C-4129-8E3E-C9E8778EE4B4}" type="parTrans" cxnId="{D837A802-BD34-4DA4-94EB-FF82FA423886}">
      <dgm:prSet/>
      <dgm:spPr/>
      <dgm:t>
        <a:bodyPr/>
        <a:lstStyle/>
        <a:p>
          <a:endParaRPr lang="pt-BR" sz="2400"/>
        </a:p>
      </dgm:t>
    </dgm:pt>
    <dgm:pt modelId="{089EE18D-FB87-4C8D-A8CF-152E07AF5567}" type="sibTrans" cxnId="{D837A802-BD34-4DA4-94EB-FF82FA423886}">
      <dgm:prSet/>
      <dgm:spPr/>
      <dgm:t>
        <a:bodyPr/>
        <a:lstStyle/>
        <a:p>
          <a:endParaRPr lang="pt-BR" sz="2400"/>
        </a:p>
      </dgm:t>
    </dgm:pt>
    <dgm:pt modelId="{3521D4FB-F673-4149-B117-CCB0FECDAC34}">
      <dgm:prSet custT="1"/>
      <dgm:spPr/>
      <dgm:t>
        <a:bodyPr/>
        <a:lstStyle/>
        <a:p>
          <a:r>
            <a:rPr lang="pt-BR" sz="1600" dirty="0"/>
            <a:t>Especificar produto/serviço</a:t>
          </a:r>
        </a:p>
      </dgm:t>
    </dgm:pt>
    <dgm:pt modelId="{CE94B354-DB45-44F5-BC31-2CEDA1BE92BB}" type="parTrans" cxnId="{5BFF15A3-5B65-474D-B825-C888B408FC92}">
      <dgm:prSet/>
      <dgm:spPr/>
      <dgm:t>
        <a:bodyPr/>
        <a:lstStyle/>
        <a:p>
          <a:endParaRPr lang="pt-BR" sz="2400"/>
        </a:p>
      </dgm:t>
    </dgm:pt>
    <dgm:pt modelId="{2EB3516A-F88F-4C71-A67A-5F60CE1B19B7}" type="sibTrans" cxnId="{5BFF15A3-5B65-474D-B825-C888B408FC92}">
      <dgm:prSet/>
      <dgm:spPr/>
      <dgm:t>
        <a:bodyPr/>
        <a:lstStyle/>
        <a:p>
          <a:endParaRPr lang="pt-BR" sz="2400"/>
        </a:p>
      </dgm:t>
    </dgm:pt>
    <dgm:pt modelId="{87D11EF8-4332-4B6A-86CE-77F5B7084C14}">
      <dgm:prSet custT="1"/>
      <dgm:spPr/>
      <dgm:t>
        <a:bodyPr/>
        <a:lstStyle/>
        <a:p>
          <a:r>
            <a:rPr lang="pt-BR" sz="1600" dirty="0"/>
            <a:t>Estabelecer critérios de avaliação</a:t>
          </a:r>
        </a:p>
      </dgm:t>
    </dgm:pt>
    <dgm:pt modelId="{95AB4C16-B468-4552-A003-43567C800DE8}" type="parTrans" cxnId="{C5122EF5-CDBD-4AF8-ACA0-78450A7383E6}">
      <dgm:prSet/>
      <dgm:spPr/>
      <dgm:t>
        <a:bodyPr/>
        <a:lstStyle/>
        <a:p>
          <a:endParaRPr lang="pt-BR" sz="2400"/>
        </a:p>
      </dgm:t>
    </dgm:pt>
    <dgm:pt modelId="{BCF62CEF-4F02-44C3-9808-F4EDF49F3C4C}" type="sibTrans" cxnId="{C5122EF5-CDBD-4AF8-ACA0-78450A7383E6}">
      <dgm:prSet/>
      <dgm:spPr/>
      <dgm:t>
        <a:bodyPr/>
        <a:lstStyle/>
        <a:p>
          <a:endParaRPr lang="pt-BR" sz="2400"/>
        </a:p>
      </dgm:t>
    </dgm:pt>
    <dgm:pt modelId="{ED49DF8E-2509-4D12-B41C-B9795A41D831}">
      <dgm:prSet custT="1"/>
      <dgm:spPr/>
      <dgm:t>
        <a:bodyPr/>
        <a:lstStyle/>
        <a:p>
          <a:r>
            <a:rPr lang="pt-BR" sz="1600" dirty="0"/>
            <a:t>Elaborar minuta do contrato</a:t>
          </a:r>
        </a:p>
      </dgm:t>
    </dgm:pt>
    <dgm:pt modelId="{29A16FA3-78FD-46AB-BB86-4E76E0B162AE}" type="parTrans" cxnId="{2336CA50-A996-4566-AB28-CC8539663803}">
      <dgm:prSet/>
      <dgm:spPr/>
      <dgm:t>
        <a:bodyPr/>
        <a:lstStyle/>
        <a:p>
          <a:endParaRPr lang="pt-BR" sz="2400"/>
        </a:p>
      </dgm:t>
    </dgm:pt>
    <dgm:pt modelId="{147C133F-3C22-46A5-9791-1A3A96727200}" type="sibTrans" cxnId="{2336CA50-A996-4566-AB28-CC8539663803}">
      <dgm:prSet/>
      <dgm:spPr/>
      <dgm:t>
        <a:bodyPr/>
        <a:lstStyle/>
        <a:p>
          <a:endParaRPr lang="pt-BR" sz="2400"/>
        </a:p>
      </dgm:t>
    </dgm:pt>
    <dgm:pt modelId="{A1D4DADA-328E-4121-8BA2-F668F3088561}">
      <dgm:prSet custT="1"/>
      <dgm:spPr/>
      <dgm:t>
        <a:bodyPr/>
        <a:lstStyle/>
        <a:p>
          <a:r>
            <a:rPr lang="pt-BR" sz="1600" dirty="0"/>
            <a:t>Preparar pedido (RFP, RFQ, RFI)</a:t>
          </a:r>
        </a:p>
      </dgm:t>
    </dgm:pt>
    <dgm:pt modelId="{40DB2C07-CA57-4EA4-9796-5093A4CFC200}" type="parTrans" cxnId="{A50E4F5E-BDAD-4C5B-BC15-E721C7E3726C}">
      <dgm:prSet/>
      <dgm:spPr/>
      <dgm:t>
        <a:bodyPr/>
        <a:lstStyle/>
        <a:p>
          <a:endParaRPr lang="pt-BR" sz="2400"/>
        </a:p>
      </dgm:t>
    </dgm:pt>
    <dgm:pt modelId="{BFF3CA2C-90D3-4313-8AE4-0553F437A328}" type="sibTrans" cxnId="{A50E4F5E-BDAD-4C5B-BC15-E721C7E3726C}">
      <dgm:prSet/>
      <dgm:spPr/>
      <dgm:t>
        <a:bodyPr/>
        <a:lstStyle/>
        <a:p>
          <a:endParaRPr lang="pt-BR" sz="2400"/>
        </a:p>
      </dgm:t>
    </dgm:pt>
    <dgm:pt modelId="{6DBFB179-C921-4ED6-8226-1A7FAC7E2AF5}">
      <dgm:prSet custT="1"/>
      <dgm:spPr/>
      <dgm:t>
        <a:bodyPr/>
        <a:lstStyle/>
        <a:p>
          <a:r>
            <a:rPr lang="pt-BR" sz="1600" dirty="0"/>
            <a:t>Solicitar Propostas</a:t>
          </a:r>
        </a:p>
      </dgm:t>
    </dgm:pt>
    <dgm:pt modelId="{3A55B136-1EF6-463B-8025-27F91696FFC1}" type="parTrans" cxnId="{6D6DCC79-41DE-4C70-97DF-88087225B7E5}">
      <dgm:prSet/>
      <dgm:spPr/>
      <dgm:t>
        <a:bodyPr/>
        <a:lstStyle/>
        <a:p>
          <a:endParaRPr lang="pt-BR" sz="2400"/>
        </a:p>
      </dgm:t>
    </dgm:pt>
    <dgm:pt modelId="{269BE63D-2E7E-44FF-A09A-001416BD95BF}" type="sibTrans" cxnId="{6D6DCC79-41DE-4C70-97DF-88087225B7E5}">
      <dgm:prSet/>
      <dgm:spPr/>
      <dgm:t>
        <a:bodyPr/>
        <a:lstStyle/>
        <a:p>
          <a:endParaRPr lang="pt-BR" sz="2400"/>
        </a:p>
      </dgm:t>
    </dgm:pt>
    <dgm:pt modelId="{DB3F8146-1496-4117-9A2F-9BA2D86D8DDE}" type="pres">
      <dgm:prSet presAssocID="{0A6A99D8-344F-4AD4-BA95-22D026191817}" presName="diagram" presStyleCnt="0">
        <dgm:presLayoutVars>
          <dgm:dir/>
          <dgm:resizeHandles val="exact"/>
        </dgm:presLayoutVars>
      </dgm:prSet>
      <dgm:spPr/>
    </dgm:pt>
    <dgm:pt modelId="{CF33ADDB-F1DD-47FA-8506-F39DB893B7F3}" type="pres">
      <dgm:prSet presAssocID="{A2C7F6E4-134C-4609-B44D-2A0EA016FDBB}" presName="node" presStyleLbl="node1" presStyleIdx="0" presStyleCnt="4" custScaleX="184250" custScaleY="279498" custLinFactNeighborX="-8831" custLinFactNeighborY="1132">
        <dgm:presLayoutVars>
          <dgm:bulletEnabled val="1"/>
        </dgm:presLayoutVars>
      </dgm:prSet>
      <dgm:spPr/>
    </dgm:pt>
    <dgm:pt modelId="{7E6730A1-1611-49D2-888A-1A910B67C390}" type="pres">
      <dgm:prSet presAssocID="{17D8F2FC-E6A5-4B42-A16A-40BCEAF10F6F}" presName="sibTrans" presStyleLbl="sibTrans2D1" presStyleIdx="0" presStyleCnt="3"/>
      <dgm:spPr/>
    </dgm:pt>
    <dgm:pt modelId="{AED4AFCB-AE95-4650-9A59-D08FAD653C77}" type="pres">
      <dgm:prSet presAssocID="{17D8F2FC-E6A5-4B42-A16A-40BCEAF10F6F}" presName="connectorText" presStyleLbl="sibTrans2D1" presStyleIdx="0" presStyleCnt="3"/>
      <dgm:spPr/>
    </dgm:pt>
    <dgm:pt modelId="{FBEA198A-672D-46A7-A220-E09BBAEF58E9}" type="pres">
      <dgm:prSet presAssocID="{C89B7C1A-4BE7-4FC7-B2E0-7CFE9257DEE8}" presName="node" presStyleLbl="node1" presStyleIdx="1" presStyleCnt="4">
        <dgm:presLayoutVars>
          <dgm:bulletEnabled val="1"/>
        </dgm:presLayoutVars>
      </dgm:prSet>
      <dgm:spPr/>
    </dgm:pt>
    <dgm:pt modelId="{42D5709B-9496-4380-B7E3-738C6C199942}" type="pres">
      <dgm:prSet presAssocID="{F5A4582A-77B1-4F1D-AFAB-5BBD11D004A6}" presName="sibTrans" presStyleLbl="sibTrans2D1" presStyleIdx="1" presStyleCnt="3"/>
      <dgm:spPr/>
    </dgm:pt>
    <dgm:pt modelId="{F3D7E0D3-8213-4ED0-8CB9-A3459687854B}" type="pres">
      <dgm:prSet presAssocID="{F5A4582A-77B1-4F1D-AFAB-5BBD11D004A6}" presName="connectorText" presStyleLbl="sibTrans2D1" presStyleIdx="1" presStyleCnt="3"/>
      <dgm:spPr/>
    </dgm:pt>
    <dgm:pt modelId="{0574F4F6-700B-4519-8061-E94E51BBB38A}" type="pres">
      <dgm:prSet presAssocID="{796DA192-932A-498E-AEB7-63EC060A47CA}" presName="node" presStyleLbl="node1" presStyleIdx="2" presStyleCnt="4" custScaleX="189153" custScaleY="198018" custLinFactNeighborX="47932" custLinFactNeighborY="-11294">
        <dgm:presLayoutVars>
          <dgm:bulletEnabled val="1"/>
        </dgm:presLayoutVars>
      </dgm:prSet>
      <dgm:spPr/>
    </dgm:pt>
    <dgm:pt modelId="{1662FD82-F00D-4366-A06D-D9B4AE50C69D}" type="pres">
      <dgm:prSet presAssocID="{701D3D23-C5B6-4788-9BD8-ADA27409CF9A}" presName="sibTrans" presStyleLbl="sibTrans2D1" presStyleIdx="2" presStyleCnt="3"/>
      <dgm:spPr/>
    </dgm:pt>
    <dgm:pt modelId="{CD8FC53E-0568-4D49-A3DA-B56D3347832D}" type="pres">
      <dgm:prSet presAssocID="{701D3D23-C5B6-4788-9BD8-ADA27409CF9A}" presName="connectorText" presStyleLbl="sibTrans2D1" presStyleIdx="2" presStyleCnt="3"/>
      <dgm:spPr/>
    </dgm:pt>
    <dgm:pt modelId="{5F88A36D-1338-41A1-86CC-5280C6772463}" type="pres">
      <dgm:prSet presAssocID="{110871AB-4CBD-4137-B322-5016BFF64333}" presName="node" presStyleLbl="node1" presStyleIdx="3" presStyleCnt="4" custScaleX="151393" custScaleY="137994">
        <dgm:presLayoutVars>
          <dgm:bulletEnabled val="1"/>
        </dgm:presLayoutVars>
      </dgm:prSet>
      <dgm:spPr/>
    </dgm:pt>
  </dgm:ptLst>
  <dgm:cxnLst>
    <dgm:cxn modelId="{01AA5502-1207-4350-89E5-34679166CCFF}" srcId="{0A6A99D8-344F-4AD4-BA95-22D026191817}" destId="{796DA192-932A-498E-AEB7-63EC060A47CA}" srcOrd="2" destOrd="0" parTransId="{58B34211-226E-4B04-A3ED-0EADBC53FCBB}" sibTransId="{701D3D23-C5B6-4788-9BD8-ADA27409CF9A}"/>
    <dgm:cxn modelId="{D837A802-BD34-4DA4-94EB-FF82FA423886}" srcId="{796DA192-932A-498E-AEB7-63EC060A47CA}" destId="{90DAAD65-95C2-4114-852E-4DDBB8B9D786}" srcOrd="2" destOrd="0" parTransId="{9EB4DE4A-181C-4129-8E3E-C9E8778EE4B4}" sibTransId="{089EE18D-FB87-4C8D-A8CF-152E07AF5567}"/>
    <dgm:cxn modelId="{BE2ABD02-18C9-4FA3-8D98-06AF7F1D93DA}" srcId="{C89B7C1A-4BE7-4FC7-B2E0-7CFE9257DEE8}" destId="{93F779DF-6A5E-4106-B34E-FC2B12062699}" srcOrd="2" destOrd="0" parTransId="{6BADF5C0-46CA-4740-90EF-AFFADB878637}" sibTransId="{A56B4394-3D94-4211-977A-A4B72AEDCCC3}"/>
    <dgm:cxn modelId="{EE074709-15DD-494D-8830-0EFA51239242}" srcId="{796DA192-932A-498E-AEB7-63EC060A47CA}" destId="{C9D2C11D-9DD7-4BB6-B2F4-EF6E8BBAE9AF}" srcOrd="1" destOrd="0" parTransId="{0563A5BF-A65F-47A4-A966-BA81D6E43A8E}" sibTransId="{ACF93CC7-0A65-4E87-8AA9-CD019B9B00AF}"/>
    <dgm:cxn modelId="{D7D61D12-0DDF-4159-A13B-F850EDFDFF1D}" type="presOf" srcId="{110871AB-4CBD-4137-B322-5016BFF64333}" destId="{5F88A36D-1338-41A1-86CC-5280C6772463}" srcOrd="0" destOrd="0" presId="urn:microsoft.com/office/officeart/2005/8/layout/process5"/>
    <dgm:cxn modelId="{1110A713-B627-45EE-9E96-A725B0882B40}" type="presOf" srcId="{87D11EF8-4332-4B6A-86CE-77F5B7084C14}" destId="{CF33ADDB-F1DD-47FA-8506-F39DB893B7F3}" srcOrd="0" destOrd="3" presId="urn:microsoft.com/office/officeart/2005/8/layout/process5"/>
    <dgm:cxn modelId="{38715521-2DB4-4AAF-B150-C520796A4EA2}" type="presOf" srcId="{B9ACB82E-169F-4B8E-8D71-4E2A3FF936F7}" destId="{0574F4F6-700B-4519-8061-E94E51BBB38A}" srcOrd="0" destOrd="1" presId="urn:microsoft.com/office/officeart/2005/8/layout/process5"/>
    <dgm:cxn modelId="{A6DD8F25-AE27-48A2-A65E-26B6BFCFDC28}" type="presOf" srcId="{90DAAD65-95C2-4114-852E-4DDBB8B9D786}" destId="{0574F4F6-700B-4519-8061-E94E51BBB38A}" srcOrd="0" destOrd="3" presId="urn:microsoft.com/office/officeart/2005/8/layout/process5"/>
    <dgm:cxn modelId="{0BA3B82A-5A78-4A12-9039-48558EA913BE}" type="presOf" srcId="{FF58FD58-946B-45C9-B2F9-99BC77814AA8}" destId="{FBEA198A-672D-46A7-A220-E09BBAEF58E9}" srcOrd="0" destOrd="1" presId="urn:microsoft.com/office/officeart/2005/8/layout/process5"/>
    <dgm:cxn modelId="{8B62D42C-E6C2-490B-9176-C67840C445D5}" type="presOf" srcId="{17D8F2FC-E6A5-4B42-A16A-40BCEAF10F6F}" destId="{AED4AFCB-AE95-4650-9A59-D08FAD653C77}" srcOrd="1" destOrd="0" presId="urn:microsoft.com/office/officeart/2005/8/layout/process5"/>
    <dgm:cxn modelId="{396ED934-1583-4F68-801D-1BAB1835B14C}" type="presOf" srcId="{17D8F2FC-E6A5-4B42-A16A-40BCEAF10F6F}" destId="{7E6730A1-1611-49D2-888A-1A910B67C390}" srcOrd="0" destOrd="0" presId="urn:microsoft.com/office/officeart/2005/8/layout/process5"/>
    <dgm:cxn modelId="{EBD48238-892F-4967-ABC7-D260630B14CD}" type="presOf" srcId="{ED49DF8E-2509-4D12-B41C-B9795A41D831}" destId="{CF33ADDB-F1DD-47FA-8506-F39DB893B7F3}" srcOrd="0" destOrd="4" presId="urn:microsoft.com/office/officeart/2005/8/layout/process5"/>
    <dgm:cxn modelId="{24E64340-29C9-40B3-B906-7A629D393706}" srcId="{A2C7F6E4-134C-4609-B44D-2A0EA016FDBB}" destId="{1BBA44EE-0110-4D94-94E9-320987C3A6C1}" srcOrd="0" destOrd="0" parTransId="{DBDC3C50-B9B2-4D83-96B2-EA411C429FA6}" sibTransId="{1BA6F2BA-3846-4467-820E-098FC8EDFD6C}"/>
    <dgm:cxn modelId="{96A37B5B-2628-4AD6-8256-B1F31CFD1F9B}" srcId="{796DA192-932A-498E-AEB7-63EC060A47CA}" destId="{B9ACB82E-169F-4B8E-8D71-4E2A3FF936F7}" srcOrd="0" destOrd="0" parTransId="{C8EADB37-0B61-4181-9132-934F53BDAE3B}" sibTransId="{FC327B99-741A-4B08-9419-9DEA43403EE4}"/>
    <dgm:cxn modelId="{A50E4F5E-BDAD-4C5B-BC15-E721C7E3726C}" srcId="{A2C7F6E4-134C-4609-B44D-2A0EA016FDBB}" destId="{A1D4DADA-328E-4121-8BA2-F668F3088561}" srcOrd="4" destOrd="0" parTransId="{40DB2C07-CA57-4EA4-9796-5093A4CFC200}" sibTransId="{BFF3CA2C-90D3-4313-8AE4-0553F437A328}"/>
    <dgm:cxn modelId="{31009260-5C75-44D0-A7C0-E1479D2DAFEB}" srcId="{0A6A99D8-344F-4AD4-BA95-22D026191817}" destId="{110871AB-4CBD-4137-B322-5016BFF64333}" srcOrd="3" destOrd="0" parTransId="{09E765B3-D0DE-4524-8339-6DEDE3C34B33}" sibTransId="{17B8AAC7-026F-4804-9FFD-7603B6AA4167}"/>
    <dgm:cxn modelId="{81F6E062-16CD-438F-B5D2-8B5012E73423}" type="presOf" srcId="{796DA192-932A-498E-AEB7-63EC060A47CA}" destId="{0574F4F6-700B-4519-8061-E94E51BBB38A}" srcOrd="0" destOrd="0" presId="urn:microsoft.com/office/officeart/2005/8/layout/process5"/>
    <dgm:cxn modelId="{C5BB8E63-2A7D-4AA6-995D-957538FCA856}" type="presOf" srcId="{ADBEB764-FD54-4403-8A50-FB9CBC452CB9}" destId="{FBEA198A-672D-46A7-A220-E09BBAEF58E9}" srcOrd="0" destOrd="2" presId="urn:microsoft.com/office/officeart/2005/8/layout/process5"/>
    <dgm:cxn modelId="{C7704A4A-70BC-46F4-9324-5C231F1ED52A}" type="presOf" srcId="{C89B7C1A-4BE7-4FC7-B2E0-7CFE9257DEE8}" destId="{FBEA198A-672D-46A7-A220-E09BBAEF58E9}" srcOrd="0" destOrd="0" presId="urn:microsoft.com/office/officeart/2005/8/layout/process5"/>
    <dgm:cxn modelId="{584DE44D-063A-4343-A054-4E6BF6CF7825}" type="presOf" srcId="{F5A4582A-77B1-4F1D-AFAB-5BBD11D004A6}" destId="{F3D7E0D3-8213-4ED0-8CB9-A3459687854B}" srcOrd="1" destOrd="0" presId="urn:microsoft.com/office/officeart/2005/8/layout/process5"/>
    <dgm:cxn modelId="{2336CA50-A996-4566-AB28-CC8539663803}" srcId="{A2C7F6E4-134C-4609-B44D-2A0EA016FDBB}" destId="{ED49DF8E-2509-4D12-B41C-B9795A41D831}" srcOrd="3" destOrd="0" parTransId="{29A16FA3-78FD-46AB-BB86-4E76E0B162AE}" sibTransId="{147C133F-3C22-46A5-9791-1A3A96727200}"/>
    <dgm:cxn modelId="{E0167273-B394-4855-9B17-E9A4A208BA8D}" srcId="{0A6A99D8-344F-4AD4-BA95-22D026191817}" destId="{A2C7F6E4-134C-4609-B44D-2A0EA016FDBB}" srcOrd="0" destOrd="0" parTransId="{D0FEC6DB-7611-41C7-B87E-BC99A3C5F289}" sibTransId="{17D8F2FC-E6A5-4B42-A16A-40BCEAF10F6F}"/>
    <dgm:cxn modelId="{6D6DCC79-41DE-4C70-97DF-88087225B7E5}" srcId="{A2C7F6E4-134C-4609-B44D-2A0EA016FDBB}" destId="{6DBFB179-C921-4ED6-8226-1A7FAC7E2AF5}" srcOrd="5" destOrd="0" parTransId="{3A55B136-1EF6-463B-8025-27F91696FFC1}" sibTransId="{269BE63D-2E7E-44FF-A09A-001416BD95BF}"/>
    <dgm:cxn modelId="{9F2D9A7E-5B00-4045-B743-305470B98C45}" type="presOf" srcId="{3521D4FB-F673-4149-B117-CCB0FECDAC34}" destId="{CF33ADDB-F1DD-47FA-8506-F39DB893B7F3}" srcOrd="0" destOrd="2" presId="urn:microsoft.com/office/officeart/2005/8/layout/process5"/>
    <dgm:cxn modelId="{6CF77DA1-A1A7-4D2C-A46B-243F88592DFF}" srcId="{0A6A99D8-344F-4AD4-BA95-22D026191817}" destId="{C89B7C1A-4BE7-4FC7-B2E0-7CFE9257DEE8}" srcOrd="1" destOrd="0" parTransId="{95525A5E-4B21-4169-B0CD-91091DB25EAA}" sibTransId="{F5A4582A-77B1-4F1D-AFAB-5BBD11D004A6}"/>
    <dgm:cxn modelId="{5BFF15A3-5B65-474D-B825-C888B408FC92}" srcId="{A2C7F6E4-134C-4609-B44D-2A0EA016FDBB}" destId="{3521D4FB-F673-4149-B117-CCB0FECDAC34}" srcOrd="1" destOrd="0" parTransId="{CE94B354-DB45-44F5-BC31-2CEDA1BE92BB}" sibTransId="{2EB3516A-F88F-4C71-A67A-5F60CE1B19B7}"/>
    <dgm:cxn modelId="{5FDF01A7-C408-4ED1-B264-A89B2F1B261A}" type="presOf" srcId="{6DBFB179-C921-4ED6-8226-1A7FAC7E2AF5}" destId="{CF33ADDB-F1DD-47FA-8506-F39DB893B7F3}" srcOrd="0" destOrd="6" presId="urn:microsoft.com/office/officeart/2005/8/layout/process5"/>
    <dgm:cxn modelId="{8C3A49A9-F64D-4164-8A95-12020AE09200}" type="presOf" srcId="{75077191-B9C4-485C-99FB-9FDCAE93C4A8}" destId="{5F88A36D-1338-41A1-86CC-5280C6772463}" srcOrd="0" destOrd="1" presId="urn:microsoft.com/office/officeart/2005/8/layout/process5"/>
    <dgm:cxn modelId="{6ABE74B0-C5DA-477E-85DB-FF167F619DE5}" type="presOf" srcId="{93F779DF-6A5E-4106-B34E-FC2B12062699}" destId="{FBEA198A-672D-46A7-A220-E09BBAEF58E9}" srcOrd="0" destOrd="3" presId="urn:microsoft.com/office/officeart/2005/8/layout/process5"/>
    <dgm:cxn modelId="{8D333BC1-27CF-4537-B0FB-C1A73F002F51}" srcId="{C89B7C1A-4BE7-4FC7-B2E0-7CFE9257DEE8}" destId="{ADBEB764-FD54-4403-8A50-FB9CBC452CB9}" srcOrd="1" destOrd="0" parTransId="{965BA2DB-921C-4D64-9B0C-F567340824D7}" sibTransId="{32169D9E-B6EF-43BF-92A6-3A32F5CE2111}"/>
    <dgm:cxn modelId="{89C491CF-C1FF-459A-B2C0-4802C72D1E37}" type="presOf" srcId="{A1D4DADA-328E-4121-8BA2-F668F3088561}" destId="{CF33ADDB-F1DD-47FA-8506-F39DB893B7F3}" srcOrd="0" destOrd="5" presId="urn:microsoft.com/office/officeart/2005/8/layout/process5"/>
    <dgm:cxn modelId="{4CFF16D0-EA9B-472D-8E2F-BF522D890C78}" type="presOf" srcId="{F5A4582A-77B1-4F1D-AFAB-5BBD11D004A6}" destId="{42D5709B-9496-4380-B7E3-738C6C199942}" srcOrd="0" destOrd="0" presId="urn:microsoft.com/office/officeart/2005/8/layout/process5"/>
    <dgm:cxn modelId="{83E5CED6-015A-4C2B-87A6-7C1D7477DABC}" type="presOf" srcId="{701D3D23-C5B6-4788-9BD8-ADA27409CF9A}" destId="{CD8FC53E-0568-4D49-A3DA-B56D3347832D}" srcOrd="1" destOrd="0" presId="urn:microsoft.com/office/officeart/2005/8/layout/process5"/>
    <dgm:cxn modelId="{0FC8CDDC-57FD-42C8-877A-3AF70B8D23C9}" type="presOf" srcId="{1BBA44EE-0110-4D94-94E9-320987C3A6C1}" destId="{CF33ADDB-F1DD-47FA-8506-F39DB893B7F3}" srcOrd="0" destOrd="1" presId="urn:microsoft.com/office/officeart/2005/8/layout/process5"/>
    <dgm:cxn modelId="{600D35DF-E192-4BB5-B8FE-C90DB90300F2}" type="presOf" srcId="{C9D2C11D-9DD7-4BB6-B2F4-EF6E8BBAE9AF}" destId="{0574F4F6-700B-4519-8061-E94E51BBB38A}" srcOrd="0" destOrd="2" presId="urn:microsoft.com/office/officeart/2005/8/layout/process5"/>
    <dgm:cxn modelId="{04E21AE2-0767-4E9B-8DF0-A1232087C263}" type="presOf" srcId="{0A6A99D8-344F-4AD4-BA95-22D026191817}" destId="{DB3F8146-1496-4117-9A2F-9BA2D86D8DDE}" srcOrd="0" destOrd="0" presId="urn:microsoft.com/office/officeart/2005/8/layout/process5"/>
    <dgm:cxn modelId="{50F964EF-7B34-4701-9588-6B7C938105B5}" srcId="{C89B7C1A-4BE7-4FC7-B2E0-7CFE9257DEE8}" destId="{FF58FD58-946B-45C9-B2F9-99BC77814AA8}" srcOrd="0" destOrd="0" parTransId="{4367ECD4-3C39-4BCA-BD44-F893A39C9444}" sibTransId="{2E01F3EC-1498-4ECF-9FE8-DAC76B1599C8}"/>
    <dgm:cxn modelId="{E12D44F3-456D-4605-87D8-6132FC971875}" type="presOf" srcId="{701D3D23-C5B6-4788-9BD8-ADA27409CF9A}" destId="{1662FD82-F00D-4366-A06D-D9B4AE50C69D}" srcOrd="0" destOrd="0" presId="urn:microsoft.com/office/officeart/2005/8/layout/process5"/>
    <dgm:cxn modelId="{89380BF5-3339-4F22-900C-AB4F61E59AD6}" srcId="{110871AB-4CBD-4137-B322-5016BFF64333}" destId="{75077191-B9C4-485C-99FB-9FDCAE93C4A8}" srcOrd="0" destOrd="0" parTransId="{70119EB1-8BBF-4A8C-9B3F-9BFD0685A69B}" sibTransId="{21197D55-F2CB-4CF7-A657-E647A8201BA6}"/>
    <dgm:cxn modelId="{C5122EF5-CDBD-4AF8-ACA0-78450A7383E6}" srcId="{A2C7F6E4-134C-4609-B44D-2A0EA016FDBB}" destId="{87D11EF8-4332-4B6A-86CE-77F5B7084C14}" srcOrd="2" destOrd="0" parTransId="{95AB4C16-B468-4552-A003-43567C800DE8}" sibTransId="{BCF62CEF-4F02-44C3-9808-F4EDF49F3C4C}"/>
    <dgm:cxn modelId="{C034BCFA-9262-4EF0-81F0-6508D78F8373}" type="presOf" srcId="{A2C7F6E4-134C-4609-B44D-2A0EA016FDBB}" destId="{CF33ADDB-F1DD-47FA-8506-F39DB893B7F3}" srcOrd="0" destOrd="0" presId="urn:microsoft.com/office/officeart/2005/8/layout/process5"/>
    <dgm:cxn modelId="{9CAECF67-BBA7-4C02-87A4-6074849D819F}" type="presParOf" srcId="{DB3F8146-1496-4117-9A2F-9BA2D86D8DDE}" destId="{CF33ADDB-F1DD-47FA-8506-F39DB893B7F3}" srcOrd="0" destOrd="0" presId="urn:microsoft.com/office/officeart/2005/8/layout/process5"/>
    <dgm:cxn modelId="{982B0182-F4ED-481E-9EE0-899A53D1F88B}" type="presParOf" srcId="{DB3F8146-1496-4117-9A2F-9BA2D86D8DDE}" destId="{7E6730A1-1611-49D2-888A-1A910B67C390}" srcOrd="1" destOrd="0" presId="urn:microsoft.com/office/officeart/2005/8/layout/process5"/>
    <dgm:cxn modelId="{9C71ADD8-604D-4BFF-921E-16120CA80ED8}" type="presParOf" srcId="{7E6730A1-1611-49D2-888A-1A910B67C390}" destId="{AED4AFCB-AE95-4650-9A59-D08FAD653C77}" srcOrd="0" destOrd="0" presId="urn:microsoft.com/office/officeart/2005/8/layout/process5"/>
    <dgm:cxn modelId="{72795E39-E8BC-4EBE-9E4D-E23CD8106B53}" type="presParOf" srcId="{DB3F8146-1496-4117-9A2F-9BA2D86D8DDE}" destId="{FBEA198A-672D-46A7-A220-E09BBAEF58E9}" srcOrd="2" destOrd="0" presId="urn:microsoft.com/office/officeart/2005/8/layout/process5"/>
    <dgm:cxn modelId="{2B654800-E139-4B47-A9F6-F2BD7E1398CC}" type="presParOf" srcId="{DB3F8146-1496-4117-9A2F-9BA2D86D8DDE}" destId="{42D5709B-9496-4380-B7E3-738C6C199942}" srcOrd="3" destOrd="0" presId="urn:microsoft.com/office/officeart/2005/8/layout/process5"/>
    <dgm:cxn modelId="{982F5E60-C9CC-4FCA-B00E-763E5D6EF34E}" type="presParOf" srcId="{42D5709B-9496-4380-B7E3-738C6C199942}" destId="{F3D7E0D3-8213-4ED0-8CB9-A3459687854B}" srcOrd="0" destOrd="0" presId="urn:microsoft.com/office/officeart/2005/8/layout/process5"/>
    <dgm:cxn modelId="{F2A8FEF5-E9CE-45A0-9A7C-68745C6709C8}" type="presParOf" srcId="{DB3F8146-1496-4117-9A2F-9BA2D86D8DDE}" destId="{0574F4F6-700B-4519-8061-E94E51BBB38A}" srcOrd="4" destOrd="0" presId="urn:microsoft.com/office/officeart/2005/8/layout/process5"/>
    <dgm:cxn modelId="{C114A6BD-ECFE-42D4-BAFB-DFD074A26183}" type="presParOf" srcId="{DB3F8146-1496-4117-9A2F-9BA2D86D8DDE}" destId="{1662FD82-F00D-4366-A06D-D9B4AE50C69D}" srcOrd="5" destOrd="0" presId="urn:microsoft.com/office/officeart/2005/8/layout/process5"/>
    <dgm:cxn modelId="{6E20BDA1-F0F3-458C-B38C-372E9EDF4E4C}" type="presParOf" srcId="{1662FD82-F00D-4366-A06D-D9B4AE50C69D}" destId="{CD8FC53E-0568-4D49-A3DA-B56D3347832D}" srcOrd="0" destOrd="0" presId="urn:microsoft.com/office/officeart/2005/8/layout/process5"/>
    <dgm:cxn modelId="{F34AC2E4-55E9-4DB4-B54D-83662D9B4606}" type="presParOf" srcId="{DB3F8146-1496-4117-9A2F-9BA2D86D8DDE}" destId="{5F88A36D-1338-41A1-86CC-5280C677246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E59B0-5B89-4ED7-A4A3-57E1E6CFE757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169AF-003E-405D-8968-91C15C43FFC2}">
      <dgm:prSet/>
      <dgm:spPr/>
      <dgm:t>
        <a:bodyPr/>
        <a:lstStyle/>
        <a:p>
          <a:pPr rtl="0"/>
          <a:r>
            <a:rPr lang="pt-BR" b="1"/>
            <a:t>Conduzir as aquisições</a:t>
          </a:r>
          <a:endParaRPr lang="en-US"/>
        </a:p>
      </dgm:t>
    </dgm:pt>
    <dgm:pt modelId="{157979FB-9DAA-4112-B1DE-041BEB4D1A53}" type="parTrans" cxnId="{4E68A555-B7EC-444D-A834-6B4539BACF53}">
      <dgm:prSet/>
      <dgm:spPr/>
      <dgm:t>
        <a:bodyPr/>
        <a:lstStyle/>
        <a:p>
          <a:endParaRPr lang="en-US"/>
        </a:p>
      </dgm:t>
    </dgm:pt>
    <dgm:pt modelId="{585278A2-CBBC-41B9-8ED6-579868E73981}" type="sibTrans" cxnId="{4E68A555-B7EC-444D-A834-6B4539BACF53}">
      <dgm:prSet/>
      <dgm:spPr/>
      <dgm:t>
        <a:bodyPr/>
        <a:lstStyle/>
        <a:p>
          <a:endParaRPr lang="en-US"/>
        </a:p>
      </dgm:t>
    </dgm:pt>
    <dgm:pt modelId="{1915CB15-BFB9-4CF6-B1AF-DBBAA93D3AA6}">
      <dgm:prSet/>
      <dgm:spPr/>
      <dgm:t>
        <a:bodyPr/>
        <a:lstStyle/>
        <a:p>
          <a:pPr rtl="0"/>
          <a:r>
            <a:rPr lang="pt-BR" dirty="0"/>
            <a:t>Obter respostas (RFP, RFQ, RFI)</a:t>
          </a:r>
          <a:endParaRPr lang="en-US" dirty="0"/>
        </a:p>
      </dgm:t>
    </dgm:pt>
    <dgm:pt modelId="{48915A67-001A-4E4C-8C92-2FE471AD1B17}" type="parTrans" cxnId="{F5A9939B-F629-452D-ADAC-6707842A69AA}">
      <dgm:prSet/>
      <dgm:spPr/>
      <dgm:t>
        <a:bodyPr/>
        <a:lstStyle/>
        <a:p>
          <a:endParaRPr lang="en-US"/>
        </a:p>
      </dgm:t>
    </dgm:pt>
    <dgm:pt modelId="{5B44339C-A594-4F55-8240-5FDAB58AFEDC}" type="sibTrans" cxnId="{F5A9939B-F629-452D-ADAC-6707842A69AA}">
      <dgm:prSet/>
      <dgm:spPr/>
      <dgm:t>
        <a:bodyPr/>
        <a:lstStyle/>
        <a:p>
          <a:endParaRPr lang="en-US"/>
        </a:p>
      </dgm:t>
    </dgm:pt>
    <dgm:pt modelId="{F2453496-6271-4C85-AB07-DCE0876476E3}">
      <dgm:prSet/>
      <dgm:spPr/>
      <dgm:t>
        <a:bodyPr/>
        <a:lstStyle/>
        <a:p>
          <a:pPr rtl="0"/>
          <a:r>
            <a:rPr lang="pt-BR" dirty="0"/>
            <a:t>Reunir com fornecedores</a:t>
          </a:r>
          <a:endParaRPr lang="en-US" dirty="0"/>
        </a:p>
      </dgm:t>
    </dgm:pt>
    <dgm:pt modelId="{9891E2C5-11BC-4910-8C9C-FE57379F1E04}" type="parTrans" cxnId="{6E871C8C-8511-469E-A8B2-02AE9CF4A316}">
      <dgm:prSet/>
      <dgm:spPr/>
      <dgm:t>
        <a:bodyPr/>
        <a:lstStyle/>
        <a:p>
          <a:endParaRPr lang="en-US"/>
        </a:p>
      </dgm:t>
    </dgm:pt>
    <dgm:pt modelId="{6DFCE8DB-6BA0-47F9-A001-DB69CA93D29B}" type="sibTrans" cxnId="{6E871C8C-8511-469E-A8B2-02AE9CF4A316}">
      <dgm:prSet/>
      <dgm:spPr/>
      <dgm:t>
        <a:bodyPr/>
        <a:lstStyle/>
        <a:p>
          <a:endParaRPr lang="en-US"/>
        </a:p>
      </dgm:t>
    </dgm:pt>
    <dgm:pt modelId="{E258DDA3-46BB-4C07-80A4-CF16E1C7FCC6}">
      <dgm:prSet/>
      <dgm:spPr/>
      <dgm:t>
        <a:bodyPr/>
        <a:lstStyle/>
        <a:p>
          <a:pPr rtl="0"/>
          <a:r>
            <a:rPr lang="pt-BR" dirty="0"/>
            <a:t>Classificar Propostas / Selecionar fornecedor</a:t>
          </a:r>
          <a:endParaRPr lang="en-US" dirty="0"/>
        </a:p>
      </dgm:t>
    </dgm:pt>
    <dgm:pt modelId="{FD555E6F-C305-492C-BA1D-2E41BB0068F9}" type="parTrans" cxnId="{8741BBD4-6414-4095-9344-306D9EBF3E2C}">
      <dgm:prSet/>
      <dgm:spPr/>
      <dgm:t>
        <a:bodyPr/>
        <a:lstStyle/>
        <a:p>
          <a:endParaRPr lang="en-US"/>
        </a:p>
      </dgm:t>
    </dgm:pt>
    <dgm:pt modelId="{58A80474-A24D-4957-9D94-3A69E08D8221}" type="sibTrans" cxnId="{8741BBD4-6414-4095-9344-306D9EBF3E2C}">
      <dgm:prSet/>
      <dgm:spPr/>
      <dgm:t>
        <a:bodyPr/>
        <a:lstStyle/>
        <a:p>
          <a:endParaRPr lang="en-US"/>
        </a:p>
      </dgm:t>
    </dgm:pt>
    <dgm:pt modelId="{2684D7BB-3D64-4255-91BA-93564FB09666}">
      <dgm:prSet/>
      <dgm:spPr/>
      <dgm:t>
        <a:bodyPr/>
        <a:lstStyle/>
        <a:p>
          <a:pPr rtl="0"/>
          <a:r>
            <a:rPr lang="pt-BR" dirty="0"/>
            <a:t>Negociar e Redigir contrato</a:t>
          </a:r>
          <a:endParaRPr lang="en-US" dirty="0"/>
        </a:p>
      </dgm:t>
    </dgm:pt>
    <dgm:pt modelId="{7D835577-8E83-439D-AC4B-B1CE147A346C}" type="parTrans" cxnId="{36A2905F-850F-42D6-8BDE-1D15B5EE651C}">
      <dgm:prSet/>
      <dgm:spPr/>
      <dgm:t>
        <a:bodyPr/>
        <a:lstStyle/>
        <a:p>
          <a:endParaRPr lang="en-US"/>
        </a:p>
      </dgm:t>
    </dgm:pt>
    <dgm:pt modelId="{56975D52-CED4-4787-AD5F-F76E7C03A9D4}" type="sibTrans" cxnId="{36A2905F-850F-42D6-8BDE-1D15B5EE651C}">
      <dgm:prSet/>
      <dgm:spPr/>
      <dgm:t>
        <a:bodyPr/>
        <a:lstStyle/>
        <a:p>
          <a:endParaRPr lang="en-US"/>
        </a:p>
      </dgm:t>
    </dgm:pt>
    <dgm:pt modelId="{E57D138E-87CC-459C-B9AE-4C6C52D8C21B}">
      <dgm:prSet/>
      <dgm:spPr/>
      <dgm:t>
        <a:bodyPr/>
        <a:lstStyle/>
        <a:p>
          <a:pPr rtl="0"/>
          <a:r>
            <a:rPr lang="pt-BR" dirty="0"/>
            <a:t>Assinar contrato</a:t>
          </a:r>
          <a:endParaRPr lang="en-US" dirty="0"/>
        </a:p>
      </dgm:t>
    </dgm:pt>
    <dgm:pt modelId="{F51DE48C-9294-4D79-80A1-5496D40D811F}" type="parTrans" cxnId="{62576923-F8C6-44C7-AB2C-04F0F58C3F35}">
      <dgm:prSet/>
      <dgm:spPr/>
      <dgm:t>
        <a:bodyPr/>
        <a:lstStyle/>
        <a:p>
          <a:endParaRPr lang="en-US"/>
        </a:p>
      </dgm:t>
    </dgm:pt>
    <dgm:pt modelId="{B4F6D59C-6FF2-44A1-932B-8BF247B04089}" type="sibTrans" cxnId="{62576923-F8C6-44C7-AB2C-04F0F58C3F35}">
      <dgm:prSet/>
      <dgm:spPr/>
      <dgm:t>
        <a:bodyPr/>
        <a:lstStyle/>
        <a:p>
          <a:endParaRPr lang="en-US"/>
        </a:p>
      </dgm:t>
    </dgm:pt>
    <dgm:pt modelId="{FC044080-931C-497F-8D4E-559D2C72BFDA}" type="pres">
      <dgm:prSet presAssocID="{9F2E59B0-5B89-4ED7-A4A3-57E1E6CFE757}" presName="Name0" presStyleCnt="0">
        <dgm:presLayoutVars>
          <dgm:dir/>
          <dgm:animLvl val="lvl"/>
          <dgm:resizeHandles val="exact"/>
        </dgm:presLayoutVars>
      </dgm:prSet>
      <dgm:spPr/>
    </dgm:pt>
    <dgm:pt modelId="{7A396E8A-C97B-4B57-A402-93B8821082D8}" type="pres">
      <dgm:prSet presAssocID="{970169AF-003E-405D-8968-91C15C43FFC2}" presName="vertFlow" presStyleCnt="0"/>
      <dgm:spPr/>
    </dgm:pt>
    <dgm:pt modelId="{B1002FF3-D97C-414F-A66C-4B1645F3D39B}" type="pres">
      <dgm:prSet presAssocID="{970169AF-003E-405D-8968-91C15C43FFC2}" presName="header" presStyleLbl="node1" presStyleIdx="0" presStyleCnt="1"/>
      <dgm:spPr/>
    </dgm:pt>
    <dgm:pt modelId="{36FFA341-A590-4142-A923-E768BCA9D90A}" type="pres">
      <dgm:prSet presAssocID="{48915A67-001A-4E4C-8C92-2FE471AD1B17}" presName="parTrans" presStyleLbl="sibTrans2D1" presStyleIdx="0" presStyleCnt="5"/>
      <dgm:spPr/>
    </dgm:pt>
    <dgm:pt modelId="{F5F850CA-84FC-4B9B-AE70-53FAAC5B4BD6}" type="pres">
      <dgm:prSet presAssocID="{1915CB15-BFB9-4CF6-B1AF-DBBAA93D3AA6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86B49820-1BF8-418F-9A3F-A358FB80B2B8}" type="pres">
      <dgm:prSet presAssocID="{5B44339C-A594-4F55-8240-5FDAB58AFEDC}" presName="sibTrans" presStyleLbl="sibTrans2D1" presStyleIdx="1" presStyleCnt="5"/>
      <dgm:spPr/>
    </dgm:pt>
    <dgm:pt modelId="{D5E9AD07-EA8B-419B-A6F4-6497CFFF7535}" type="pres">
      <dgm:prSet presAssocID="{F2453496-6271-4C85-AB07-DCE0876476E3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F324BE95-4060-406D-ADB1-F677925C5FD7}" type="pres">
      <dgm:prSet presAssocID="{6DFCE8DB-6BA0-47F9-A001-DB69CA93D29B}" presName="sibTrans" presStyleLbl="sibTrans2D1" presStyleIdx="2" presStyleCnt="5"/>
      <dgm:spPr/>
    </dgm:pt>
    <dgm:pt modelId="{5A56A7B4-BB57-4AD8-BA70-BDD97471BCE6}" type="pres">
      <dgm:prSet presAssocID="{E258DDA3-46BB-4C07-80A4-CF16E1C7FCC6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6664897A-3ED7-4BBB-A021-01F585871482}" type="pres">
      <dgm:prSet presAssocID="{58A80474-A24D-4957-9D94-3A69E08D8221}" presName="sibTrans" presStyleLbl="sibTrans2D1" presStyleIdx="3" presStyleCnt="5"/>
      <dgm:spPr/>
    </dgm:pt>
    <dgm:pt modelId="{D4C2775F-6D5A-4795-8BE0-A8A614E0EFC2}" type="pres">
      <dgm:prSet presAssocID="{2684D7BB-3D64-4255-91BA-93564FB09666}" presName="child" presStyleLbl="alignAccFollowNode1" presStyleIdx="3" presStyleCnt="5">
        <dgm:presLayoutVars>
          <dgm:chMax val="0"/>
          <dgm:bulletEnabled val="1"/>
        </dgm:presLayoutVars>
      </dgm:prSet>
      <dgm:spPr/>
    </dgm:pt>
    <dgm:pt modelId="{1AAD3EFE-5C1B-469B-A752-227F3CCCAD4D}" type="pres">
      <dgm:prSet presAssocID="{56975D52-CED4-4787-AD5F-F76E7C03A9D4}" presName="sibTrans" presStyleLbl="sibTrans2D1" presStyleIdx="4" presStyleCnt="5"/>
      <dgm:spPr/>
    </dgm:pt>
    <dgm:pt modelId="{77208B4A-DAA3-43D7-8E95-72B12173A631}" type="pres">
      <dgm:prSet presAssocID="{E57D138E-87CC-459C-B9AE-4C6C52D8C21B}" presName="child" presStyleLbl="alignAccFollowNode1" presStyleIdx="4" presStyleCnt="5">
        <dgm:presLayoutVars>
          <dgm:chMax val="0"/>
          <dgm:bulletEnabled val="1"/>
        </dgm:presLayoutVars>
      </dgm:prSet>
      <dgm:spPr/>
    </dgm:pt>
  </dgm:ptLst>
  <dgm:cxnLst>
    <dgm:cxn modelId="{36C71A19-04E3-49DD-BDD9-FE4D996BE69A}" type="presOf" srcId="{E57D138E-87CC-459C-B9AE-4C6C52D8C21B}" destId="{77208B4A-DAA3-43D7-8E95-72B12173A631}" srcOrd="0" destOrd="0" presId="urn:microsoft.com/office/officeart/2005/8/layout/lProcess1"/>
    <dgm:cxn modelId="{17EFF11E-C502-4441-9288-B270792567C0}" type="presOf" srcId="{970169AF-003E-405D-8968-91C15C43FFC2}" destId="{B1002FF3-D97C-414F-A66C-4B1645F3D39B}" srcOrd="0" destOrd="0" presId="urn:microsoft.com/office/officeart/2005/8/layout/lProcess1"/>
    <dgm:cxn modelId="{62576923-F8C6-44C7-AB2C-04F0F58C3F35}" srcId="{970169AF-003E-405D-8968-91C15C43FFC2}" destId="{E57D138E-87CC-459C-B9AE-4C6C52D8C21B}" srcOrd="4" destOrd="0" parTransId="{F51DE48C-9294-4D79-80A1-5496D40D811F}" sibTransId="{B4F6D59C-6FF2-44A1-932B-8BF247B04089}"/>
    <dgm:cxn modelId="{36A2905F-850F-42D6-8BDE-1D15B5EE651C}" srcId="{970169AF-003E-405D-8968-91C15C43FFC2}" destId="{2684D7BB-3D64-4255-91BA-93564FB09666}" srcOrd="3" destOrd="0" parTransId="{7D835577-8E83-439D-AC4B-B1CE147A346C}" sibTransId="{56975D52-CED4-4787-AD5F-F76E7C03A9D4}"/>
    <dgm:cxn modelId="{A5981742-F640-4375-80B5-4F94E4F87DA9}" type="presOf" srcId="{6DFCE8DB-6BA0-47F9-A001-DB69CA93D29B}" destId="{F324BE95-4060-406D-ADB1-F677925C5FD7}" srcOrd="0" destOrd="0" presId="urn:microsoft.com/office/officeart/2005/8/layout/lProcess1"/>
    <dgm:cxn modelId="{4E68A555-B7EC-444D-A834-6B4539BACF53}" srcId="{9F2E59B0-5B89-4ED7-A4A3-57E1E6CFE757}" destId="{970169AF-003E-405D-8968-91C15C43FFC2}" srcOrd="0" destOrd="0" parTransId="{157979FB-9DAA-4112-B1DE-041BEB4D1A53}" sibTransId="{585278A2-CBBC-41B9-8ED6-579868E73981}"/>
    <dgm:cxn modelId="{DD058076-1F2D-4919-A011-A38C2A7555AD}" type="presOf" srcId="{1915CB15-BFB9-4CF6-B1AF-DBBAA93D3AA6}" destId="{F5F850CA-84FC-4B9B-AE70-53FAAC5B4BD6}" srcOrd="0" destOrd="0" presId="urn:microsoft.com/office/officeart/2005/8/layout/lProcess1"/>
    <dgm:cxn modelId="{0F2B0F59-3475-4D10-A247-35C85BDD2B86}" type="presOf" srcId="{E258DDA3-46BB-4C07-80A4-CF16E1C7FCC6}" destId="{5A56A7B4-BB57-4AD8-BA70-BDD97471BCE6}" srcOrd="0" destOrd="0" presId="urn:microsoft.com/office/officeart/2005/8/layout/lProcess1"/>
    <dgm:cxn modelId="{6E871C8C-8511-469E-A8B2-02AE9CF4A316}" srcId="{970169AF-003E-405D-8968-91C15C43FFC2}" destId="{F2453496-6271-4C85-AB07-DCE0876476E3}" srcOrd="1" destOrd="0" parTransId="{9891E2C5-11BC-4910-8C9C-FE57379F1E04}" sibTransId="{6DFCE8DB-6BA0-47F9-A001-DB69CA93D29B}"/>
    <dgm:cxn modelId="{F5A9939B-F629-452D-ADAC-6707842A69AA}" srcId="{970169AF-003E-405D-8968-91C15C43FFC2}" destId="{1915CB15-BFB9-4CF6-B1AF-DBBAA93D3AA6}" srcOrd="0" destOrd="0" parTransId="{48915A67-001A-4E4C-8C92-2FE471AD1B17}" sibTransId="{5B44339C-A594-4F55-8240-5FDAB58AFEDC}"/>
    <dgm:cxn modelId="{83E49B9D-1EBE-40A5-8B5E-8FCBD47D25F5}" type="presOf" srcId="{2684D7BB-3D64-4255-91BA-93564FB09666}" destId="{D4C2775F-6D5A-4795-8BE0-A8A614E0EFC2}" srcOrd="0" destOrd="0" presId="urn:microsoft.com/office/officeart/2005/8/layout/lProcess1"/>
    <dgm:cxn modelId="{46836CA7-BD12-4F07-A778-13561D41656D}" type="presOf" srcId="{5B44339C-A594-4F55-8240-5FDAB58AFEDC}" destId="{86B49820-1BF8-418F-9A3F-A358FB80B2B8}" srcOrd="0" destOrd="0" presId="urn:microsoft.com/office/officeart/2005/8/layout/lProcess1"/>
    <dgm:cxn modelId="{8B3897B0-E21D-41E5-8239-8B6BAE0621A6}" type="presOf" srcId="{F2453496-6271-4C85-AB07-DCE0876476E3}" destId="{D5E9AD07-EA8B-419B-A6F4-6497CFFF7535}" srcOrd="0" destOrd="0" presId="urn:microsoft.com/office/officeart/2005/8/layout/lProcess1"/>
    <dgm:cxn modelId="{CE1F33BF-9FDD-4FA6-90A4-5CED7F3DBA63}" type="presOf" srcId="{56975D52-CED4-4787-AD5F-F76E7C03A9D4}" destId="{1AAD3EFE-5C1B-469B-A752-227F3CCCAD4D}" srcOrd="0" destOrd="0" presId="urn:microsoft.com/office/officeart/2005/8/layout/lProcess1"/>
    <dgm:cxn modelId="{243C97C1-BB44-4013-A7B1-37A375FE36F5}" type="presOf" srcId="{48915A67-001A-4E4C-8C92-2FE471AD1B17}" destId="{36FFA341-A590-4142-A923-E768BCA9D90A}" srcOrd="0" destOrd="0" presId="urn:microsoft.com/office/officeart/2005/8/layout/lProcess1"/>
    <dgm:cxn modelId="{8741BBD4-6414-4095-9344-306D9EBF3E2C}" srcId="{970169AF-003E-405D-8968-91C15C43FFC2}" destId="{E258DDA3-46BB-4C07-80A4-CF16E1C7FCC6}" srcOrd="2" destOrd="0" parTransId="{FD555E6F-C305-492C-BA1D-2E41BB0068F9}" sibTransId="{58A80474-A24D-4957-9D94-3A69E08D8221}"/>
    <dgm:cxn modelId="{CFDE1EE2-9BA4-4228-8E53-6537F9CD50E7}" type="presOf" srcId="{58A80474-A24D-4957-9D94-3A69E08D8221}" destId="{6664897A-3ED7-4BBB-A021-01F585871482}" srcOrd="0" destOrd="0" presId="urn:microsoft.com/office/officeart/2005/8/layout/lProcess1"/>
    <dgm:cxn modelId="{2EE8E5FE-B62F-49C6-A813-18E5F9EDB8BA}" type="presOf" srcId="{9F2E59B0-5B89-4ED7-A4A3-57E1E6CFE757}" destId="{FC044080-931C-497F-8D4E-559D2C72BFDA}" srcOrd="0" destOrd="0" presId="urn:microsoft.com/office/officeart/2005/8/layout/lProcess1"/>
    <dgm:cxn modelId="{0454A72F-4871-40CF-9628-36CF78CD425A}" type="presParOf" srcId="{FC044080-931C-497F-8D4E-559D2C72BFDA}" destId="{7A396E8A-C97B-4B57-A402-93B8821082D8}" srcOrd="0" destOrd="0" presId="urn:microsoft.com/office/officeart/2005/8/layout/lProcess1"/>
    <dgm:cxn modelId="{B0176AD9-3A0B-41E5-AF01-5103319674E9}" type="presParOf" srcId="{7A396E8A-C97B-4B57-A402-93B8821082D8}" destId="{B1002FF3-D97C-414F-A66C-4B1645F3D39B}" srcOrd="0" destOrd="0" presId="urn:microsoft.com/office/officeart/2005/8/layout/lProcess1"/>
    <dgm:cxn modelId="{AB7E2BE1-C180-4539-8DAD-89CF896B8CEF}" type="presParOf" srcId="{7A396E8A-C97B-4B57-A402-93B8821082D8}" destId="{36FFA341-A590-4142-A923-E768BCA9D90A}" srcOrd="1" destOrd="0" presId="urn:microsoft.com/office/officeart/2005/8/layout/lProcess1"/>
    <dgm:cxn modelId="{A50D247C-8CF1-410E-BB90-49D6AB943AEB}" type="presParOf" srcId="{7A396E8A-C97B-4B57-A402-93B8821082D8}" destId="{F5F850CA-84FC-4B9B-AE70-53FAAC5B4BD6}" srcOrd="2" destOrd="0" presId="urn:microsoft.com/office/officeart/2005/8/layout/lProcess1"/>
    <dgm:cxn modelId="{CBB2AB36-1D1A-48BD-8E2D-E8C9522C030B}" type="presParOf" srcId="{7A396E8A-C97B-4B57-A402-93B8821082D8}" destId="{86B49820-1BF8-418F-9A3F-A358FB80B2B8}" srcOrd="3" destOrd="0" presId="urn:microsoft.com/office/officeart/2005/8/layout/lProcess1"/>
    <dgm:cxn modelId="{251F4E6A-699A-4F3D-A322-1FF546873DCA}" type="presParOf" srcId="{7A396E8A-C97B-4B57-A402-93B8821082D8}" destId="{D5E9AD07-EA8B-419B-A6F4-6497CFFF7535}" srcOrd="4" destOrd="0" presId="urn:microsoft.com/office/officeart/2005/8/layout/lProcess1"/>
    <dgm:cxn modelId="{32F47CFD-9080-4CDA-B616-1C2C0279ADE0}" type="presParOf" srcId="{7A396E8A-C97B-4B57-A402-93B8821082D8}" destId="{F324BE95-4060-406D-ADB1-F677925C5FD7}" srcOrd="5" destOrd="0" presId="urn:microsoft.com/office/officeart/2005/8/layout/lProcess1"/>
    <dgm:cxn modelId="{1B667B25-D9EE-4A1F-9017-C009C65C8384}" type="presParOf" srcId="{7A396E8A-C97B-4B57-A402-93B8821082D8}" destId="{5A56A7B4-BB57-4AD8-BA70-BDD97471BCE6}" srcOrd="6" destOrd="0" presId="urn:microsoft.com/office/officeart/2005/8/layout/lProcess1"/>
    <dgm:cxn modelId="{B9F971A0-63C8-461A-8809-882E9C8B8AC2}" type="presParOf" srcId="{7A396E8A-C97B-4B57-A402-93B8821082D8}" destId="{6664897A-3ED7-4BBB-A021-01F585871482}" srcOrd="7" destOrd="0" presId="urn:microsoft.com/office/officeart/2005/8/layout/lProcess1"/>
    <dgm:cxn modelId="{6C7E4368-DFAB-4E4F-8B58-3A27F46F040E}" type="presParOf" srcId="{7A396E8A-C97B-4B57-A402-93B8821082D8}" destId="{D4C2775F-6D5A-4795-8BE0-A8A614E0EFC2}" srcOrd="8" destOrd="0" presId="urn:microsoft.com/office/officeart/2005/8/layout/lProcess1"/>
    <dgm:cxn modelId="{E123E7B1-8B24-43FE-BB5F-2E59C4140DB5}" type="presParOf" srcId="{7A396E8A-C97B-4B57-A402-93B8821082D8}" destId="{1AAD3EFE-5C1B-469B-A752-227F3CCCAD4D}" srcOrd="9" destOrd="0" presId="urn:microsoft.com/office/officeart/2005/8/layout/lProcess1"/>
    <dgm:cxn modelId="{C2B90269-47D9-4400-A2EE-B0F958E2CD4D}" type="presParOf" srcId="{7A396E8A-C97B-4B57-A402-93B8821082D8}" destId="{77208B4A-DAA3-43D7-8E95-72B12173A631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ADDB-F1DD-47FA-8506-F39DB893B7F3}">
      <dsp:nvSpPr>
        <dsp:cNvPr id="0" name=""/>
        <dsp:cNvSpPr/>
      </dsp:nvSpPr>
      <dsp:spPr>
        <a:xfrm>
          <a:off x="1535952" y="12408"/>
          <a:ext cx="3038536" cy="2765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Planejar o gerenciamento das aquisições</a:t>
          </a:r>
          <a:endParaRPr lang="pt-BR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Definir o que fazer ou adquirir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Especificar produto/serviço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Estabelecer critérios de avaliação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Elaborar minuta do contrato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Preparar pedido (RFP, RFQ, RFI)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Solicitar Propostas</a:t>
          </a:r>
        </a:p>
      </dsp:txBody>
      <dsp:txXfrm>
        <a:off x="1616953" y="93409"/>
        <a:ext cx="2876534" cy="2603582"/>
      </dsp:txXfrm>
    </dsp:sp>
    <dsp:sp modelId="{7E6730A1-1611-49D2-888A-1A910B67C390}">
      <dsp:nvSpPr>
        <dsp:cNvPr id="0" name=""/>
        <dsp:cNvSpPr/>
      </dsp:nvSpPr>
      <dsp:spPr>
        <a:xfrm rot="21587773">
          <a:off x="4751651" y="1183914"/>
          <a:ext cx="426806" cy="4089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/>
        </a:p>
      </dsp:txBody>
      <dsp:txXfrm>
        <a:off x="4751651" y="1265929"/>
        <a:ext cx="304110" cy="245392"/>
      </dsp:txXfrm>
    </dsp:sp>
    <dsp:sp modelId="{FBEA198A-672D-46A7-A220-E09BBAEF58E9}">
      <dsp:nvSpPr>
        <dsp:cNvPr id="0" name=""/>
        <dsp:cNvSpPr/>
      </dsp:nvSpPr>
      <dsp:spPr>
        <a:xfrm>
          <a:off x="5379779" y="889258"/>
          <a:ext cx="1649137" cy="98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Conduzir as aquisições</a:t>
          </a:r>
          <a:endParaRPr lang="pt-BR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obtenção de respostas de fornecedores,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seleção do fornecedor 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assinatura do contrato.</a:t>
          </a:r>
        </a:p>
      </dsp:txBody>
      <dsp:txXfrm>
        <a:off x="5408760" y="918239"/>
        <a:ext cx="1591175" cy="931520"/>
      </dsp:txXfrm>
    </dsp:sp>
    <dsp:sp modelId="{42D5709B-9496-4380-B7E3-738C6C199942}">
      <dsp:nvSpPr>
        <dsp:cNvPr id="0" name=""/>
        <dsp:cNvSpPr/>
      </dsp:nvSpPr>
      <dsp:spPr>
        <a:xfrm rot="5378666">
          <a:off x="5831205" y="2370685"/>
          <a:ext cx="761070" cy="4089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/>
        </a:p>
      </dsp:txBody>
      <dsp:txXfrm rot="-5400000">
        <a:off x="6088663" y="2194644"/>
        <a:ext cx="245392" cy="638374"/>
      </dsp:txXfrm>
    </dsp:sp>
    <dsp:sp modelId="{0574F4F6-700B-4519-8061-E94E51BBB38A}">
      <dsp:nvSpPr>
        <dsp:cNvPr id="0" name=""/>
        <dsp:cNvSpPr/>
      </dsp:nvSpPr>
      <dsp:spPr>
        <a:xfrm>
          <a:off x="4662713" y="3314695"/>
          <a:ext cx="3119393" cy="1959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Controlar as aquisições</a:t>
          </a:r>
          <a:endParaRPr lang="pt-BR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gerenciamento das relações de aquisição,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monitorando o desempenho do contrato 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realização de mudanças e correções conforme necessário.</a:t>
          </a:r>
        </a:p>
      </dsp:txBody>
      <dsp:txXfrm>
        <a:off x="4720100" y="3372082"/>
        <a:ext cx="3004619" cy="1844579"/>
      </dsp:txXfrm>
    </dsp:sp>
    <dsp:sp modelId="{1662FD82-F00D-4366-A06D-D9B4AE50C69D}">
      <dsp:nvSpPr>
        <dsp:cNvPr id="0" name=""/>
        <dsp:cNvSpPr/>
      </dsp:nvSpPr>
      <dsp:spPr>
        <a:xfrm rot="10709003">
          <a:off x="3602948" y="4149315"/>
          <a:ext cx="749069" cy="4089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/>
        </a:p>
      </dsp:txBody>
      <dsp:txXfrm rot="10800000">
        <a:off x="3725623" y="4229488"/>
        <a:ext cx="626373" cy="245392"/>
      </dsp:txXfrm>
    </dsp:sp>
    <dsp:sp modelId="{5F88A36D-1338-41A1-86CC-5280C6772463}">
      <dsp:nvSpPr>
        <dsp:cNvPr id="0" name=""/>
        <dsp:cNvSpPr/>
      </dsp:nvSpPr>
      <dsp:spPr>
        <a:xfrm>
          <a:off x="753189" y="3723410"/>
          <a:ext cx="2496679" cy="136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Encerrar as aquisições</a:t>
          </a:r>
          <a:endParaRPr lang="pt-BR" sz="20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finalizar todas as aquisições do projeto</a:t>
          </a:r>
        </a:p>
      </dsp:txBody>
      <dsp:txXfrm>
        <a:off x="793181" y="3763402"/>
        <a:ext cx="2416695" cy="1285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02FF3-D97C-414F-A66C-4B1645F3D39B}">
      <dsp:nvSpPr>
        <dsp:cNvPr id="0" name=""/>
        <dsp:cNvSpPr/>
      </dsp:nvSpPr>
      <dsp:spPr>
        <a:xfrm>
          <a:off x="2693590" y="2604"/>
          <a:ext cx="2750343" cy="687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Conduzir as aquisições</a:t>
          </a:r>
          <a:endParaRPr lang="en-US" sz="2200" kern="1200"/>
        </a:p>
      </dsp:txBody>
      <dsp:txXfrm>
        <a:off x="2713729" y="22743"/>
        <a:ext cx="2710065" cy="647307"/>
      </dsp:txXfrm>
    </dsp:sp>
    <dsp:sp modelId="{36FFA341-A590-4142-A923-E768BCA9D90A}">
      <dsp:nvSpPr>
        <dsp:cNvPr id="0" name=""/>
        <dsp:cNvSpPr/>
      </dsp:nvSpPr>
      <dsp:spPr>
        <a:xfrm rot="5400000">
          <a:off x="4008598" y="750354"/>
          <a:ext cx="120327" cy="1203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850CA-84FC-4B9B-AE70-53FAAC5B4BD6}">
      <dsp:nvSpPr>
        <dsp:cNvPr id="0" name=""/>
        <dsp:cNvSpPr/>
      </dsp:nvSpPr>
      <dsp:spPr>
        <a:xfrm>
          <a:off x="2693590" y="930845"/>
          <a:ext cx="2750343" cy="6875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Obter respostas (RFP, RFQ, RFI)</a:t>
          </a:r>
          <a:endParaRPr lang="en-US" sz="2100" kern="1200" dirty="0"/>
        </a:p>
      </dsp:txBody>
      <dsp:txXfrm>
        <a:off x="2713729" y="950984"/>
        <a:ext cx="2710065" cy="647307"/>
      </dsp:txXfrm>
    </dsp:sp>
    <dsp:sp modelId="{86B49820-1BF8-418F-9A3F-A358FB80B2B8}">
      <dsp:nvSpPr>
        <dsp:cNvPr id="0" name=""/>
        <dsp:cNvSpPr/>
      </dsp:nvSpPr>
      <dsp:spPr>
        <a:xfrm rot="5400000">
          <a:off x="4008598" y="1678595"/>
          <a:ext cx="120327" cy="1203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9AD07-EA8B-419B-A6F4-6497CFFF7535}">
      <dsp:nvSpPr>
        <dsp:cNvPr id="0" name=""/>
        <dsp:cNvSpPr/>
      </dsp:nvSpPr>
      <dsp:spPr>
        <a:xfrm>
          <a:off x="2693590" y="1859086"/>
          <a:ext cx="2750343" cy="6875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Reunir com fornecedores</a:t>
          </a:r>
          <a:endParaRPr lang="en-US" sz="2100" kern="1200" dirty="0"/>
        </a:p>
      </dsp:txBody>
      <dsp:txXfrm>
        <a:off x="2713729" y="1879225"/>
        <a:ext cx="2710065" cy="647307"/>
      </dsp:txXfrm>
    </dsp:sp>
    <dsp:sp modelId="{F324BE95-4060-406D-ADB1-F677925C5FD7}">
      <dsp:nvSpPr>
        <dsp:cNvPr id="0" name=""/>
        <dsp:cNvSpPr/>
      </dsp:nvSpPr>
      <dsp:spPr>
        <a:xfrm rot="5400000">
          <a:off x="4008598" y="2606836"/>
          <a:ext cx="120327" cy="1203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A7B4-BB57-4AD8-BA70-BDD97471BCE6}">
      <dsp:nvSpPr>
        <dsp:cNvPr id="0" name=""/>
        <dsp:cNvSpPr/>
      </dsp:nvSpPr>
      <dsp:spPr>
        <a:xfrm>
          <a:off x="2693590" y="2787327"/>
          <a:ext cx="2750343" cy="6875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Classificar Propostas / Selecionar fornecedor</a:t>
          </a:r>
          <a:endParaRPr lang="en-US" sz="2100" kern="1200" dirty="0"/>
        </a:p>
      </dsp:txBody>
      <dsp:txXfrm>
        <a:off x="2713729" y="2807466"/>
        <a:ext cx="2710065" cy="647307"/>
      </dsp:txXfrm>
    </dsp:sp>
    <dsp:sp modelId="{6664897A-3ED7-4BBB-A021-01F585871482}">
      <dsp:nvSpPr>
        <dsp:cNvPr id="0" name=""/>
        <dsp:cNvSpPr/>
      </dsp:nvSpPr>
      <dsp:spPr>
        <a:xfrm rot="5400000">
          <a:off x="4008598" y="3535077"/>
          <a:ext cx="120327" cy="1203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775F-6D5A-4795-8BE0-A8A614E0EFC2}">
      <dsp:nvSpPr>
        <dsp:cNvPr id="0" name=""/>
        <dsp:cNvSpPr/>
      </dsp:nvSpPr>
      <dsp:spPr>
        <a:xfrm>
          <a:off x="2693590" y="3715568"/>
          <a:ext cx="2750343" cy="6875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Negociar e Redigir contrato</a:t>
          </a:r>
          <a:endParaRPr lang="en-US" sz="2100" kern="1200" dirty="0"/>
        </a:p>
      </dsp:txBody>
      <dsp:txXfrm>
        <a:off x="2713729" y="3735707"/>
        <a:ext cx="2710065" cy="647307"/>
      </dsp:txXfrm>
    </dsp:sp>
    <dsp:sp modelId="{1AAD3EFE-5C1B-469B-A752-227F3CCCAD4D}">
      <dsp:nvSpPr>
        <dsp:cNvPr id="0" name=""/>
        <dsp:cNvSpPr/>
      </dsp:nvSpPr>
      <dsp:spPr>
        <a:xfrm rot="5400000">
          <a:off x="4008598" y="4463318"/>
          <a:ext cx="120327" cy="12032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08B4A-DAA3-43D7-8E95-72B12173A631}">
      <dsp:nvSpPr>
        <dsp:cNvPr id="0" name=""/>
        <dsp:cNvSpPr/>
      </dsp:nvSpPr>
      <dsp:spPr>
        <a:xfrm>
          <a:off x="2693590" y="4643809"/>
          <a:ext cx="2750343" cy="68758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Assinar contrato</a:t>
          </a:r>
          <a:endParaRPr lang="en-US" sz="2100" kern="1200" dirty="0"/>
        </a:p>
      </dsp:txBody>
      <dsp:txXfrm>
        <a:off x="2713729" y="4663948"/>
        <a:ext cx="2710065" cy="647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9EB75-4E21-42FE-904E-810B50FA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CB03E-3C9F-4C64-BA27-99445DCB4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F5992-BCE0-4FB1-9332-9FF9EFE9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09A077-4C06-406C-8499-AF046A2D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3DFB4-39F0-474D-8EFA-B1E17036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52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5CA51-4B69-448D-84B4-0B94EAAA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D2EEB7-F815-4209-BF87-3F0B8C3F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68751-8752-4711-BC2F-D93AE0E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04F628-5771-42B3-AD79-9783B737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96A2D-2002-4E04-9B90-7926FA68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1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81F693-83AF-425D-958A-1BB384A55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DD7EF9-C60A-49C7-9EE0-1A294150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AF69F-1845-4372-AAA3-840651B5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E4864-1C34-4CB2-8099-0868AF7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3236F-D1FA-4A79-8B80-FA814024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4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C45B7-7DDB-4D8D-942C-16C0CFFB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E3F15-9A27-4857-AAEB-C6EB723A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EF6ED-B429-4A5A-86EF-4000985F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861F5-23EF-4C26-A5E2-185E4975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545CA-9E40-4839-9510-7BB4C3DC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9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A180F-7A7A-429B-9029-EE800587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95424-6E22-433E-89BF-8BEA2606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EA57C-7803-4276-A5CA-7289EB41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7DF38-9BED-4726-9C39-C9B5D353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C08B2-2BE9-4960-A208-B21D730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04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45631-5181-4D46-8826-EB644230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7F0E3-E482-4E25-B96B-3ABE6A41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486480-C646-46FB-B361-CF63D664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03E34-5952-42AE-A263-0A7F190E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2E059-7D74-4889-8EFF-4E24BC3E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3F0978-6DD2-4B4B-B3BB-66B35AD3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943F8-63DE-4868-82C1-0D549EDD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FA652-31DC-4682-821D-9489C444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0EC1C7-1DE7-459D-AF51-956CB83C9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324E05-A5C8-41BC-B66E-BCBC0BC2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1F3B9F-E69F-4006-A0B0-CF2B7078E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096790-22B6-47A6-BA29-A93C732E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84623C-A48F-48A0-AD65-DDEDBBFC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E2A180-8B6F-4BEA-953C-FE3259D1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0F6B7-3A06-4A33-B28F-618162E3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8FE84C-AA99-43E9-BCB4-802BA8CD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BBD49F-AE74-48E3-ADEE-5FE05244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C9E576-771F-4FC2-AB6B-793CE9F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59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9BB2FD-5AF9-4163-822E-27943B35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E31053-0E48-4AAD-BEAB-31CBC578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AD777F-6684-4941-BC5F-314EE37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5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524AF-B386-4C73-8E84-6B3264DF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1329A-0E21-4707-9856-D0D0C682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24CCC-AC61-43A2-BF64-7AFA838F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642F3-CA49-4E52-AE23-92A7C36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80A6B9-C312-485F-A5E3-9BCFADC4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E378B-3E34-4441-A37B-5C9F7FA6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26D72-7289-44F0-B94E-866E7906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FA7395-8330-456F-9C70-1880C68B8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372009-7F5D-4C58-93D9-296193AF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64C39-37C4-4C01-92A4-86F5B421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4575E7-8DB0-49CB-99CA-F6BC8969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7D159-B0AE-4E65-8429-34CDE2E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54D57E-8515-4C0B-8B1F-D2F3C105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0B345-C94B-4D36-BCAA-1DF63D1B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9C5F4-4F44-4C60-8F68-3AC63703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B6AA-8084-4B96-BD19-3E4614AC8F77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B8084-EF84-4075-955D-821FF44C0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47316-79C0-4843-822D-CD51B6BC9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06DF-0BD6-431D-A412-7E2E1E4E1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planejar-o-gerenciamento-das-aquisicoes" TargetMode="External"/><Relationship Id="rId2" Type="http://schemas.openxmlformats.org/officeDocument/2006/relationships/hyperlink" Target="https://escritoriodeprojetos.com.br/gerenciamento-das-aquisicoe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encerrar-as-aquisicoes" TargetMode="External"/><Relationship Id="rId5" Type="http://schemas.openxmlformats.org/officeDocument/2006/relationships/hyperlink" Target="https://escritoriodeprojetos.com.br/controlar-as-aquisicoes" TargetMode="External"/><Relationship Id="rId4" Type="http://schemas.openxmlformats.org/officeDocument/2006/relationships/hyperlink" Target="https://escritoriodeprojetos.com.br/conduzir-as-aquisico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scritoriodeprojetos.com.br/gerenciamento-das-aquisicoes-do-projeto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estimativas-de-custos-das-atividades" TargetMode="External"/><Relationship Id="rId13" Type="http://schemas.openxmlformats.org/officeDocument/2006/relationships/hyperlink" Target="https://escritoriodeprojetos.com.br/opiniao-especializada" TargetMode="External"/><Relationship Id="rId18" Type="http://schemas.openxmlformats.org/officeDocument/2006/relationships/hyperlink" Target="https://escritoriodeprojetos.com.br/documentos-de-aquisicao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solicitacoes-de-mudanca" TargetMode="External"/><Relationship Id="rId7" Type="http://schemas.openxmlformats.org/officeDocument/2006/relationships/hyperlink" Target="https://escritoriodeprojetos.com.br/cronograma-do-projeto" TargetMode="External"/><Relationship Id="rId12" Type="http://schemas.openxmlformats.org/officeDocument/2006/relationships/hyperlink" Target="https://escritoriodeprojetos.com.br/analise-de-fazer-ou-comprar" TargetMode="External"/><Relationship Id="rId17" Type="http://schemas.openxmlformats.org/officeDocument/2006/relationships/hyperlink" Target="https://escritoriodeprojetos.com.br/especificacao-do-trabalho-das-aquisicoes" TargetMode="External"/><Relationship Id="rId2" Type="http://schemas.openxmlformats.org/officeDocument/2006/relationships/hyperlink" Target="https://escritoriodeprojetos.com.br/planejar-o-gerenciamento-das-aquisicoes" TargetMode="External"/><Relationship Id="rId16" Type="http://schemas.openxmlformats.org/officeDocument/2006/relationships/hyperlink" Target="https://escritoriodeprojetos.com.br/plano-de-gerenciamento-das-aquisicoes" TargetMode="External"/><Relationship Id="rId20" Type="http://schemas.openxmlformats.org/officeDocument/2006/relationships/hyperlink" Target="https://escritoriodeprojetos.com.br/decisoes-de-fazer-ou-compr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requisitos-de-recursos-das-atividades" TargetMode="External"/><Relationship Id="rId11" Type="http://schemas.openxmlformats.org/officeDocument/2006/relationships/hyperlink" Target="https://escritoriodeprojetos.com.br/ativos-de-processos-organizacionais" TargetMode="External"/><Relationship Id="rId5" Type="http://schemas.openxmlformats.org/officeDocument/2006/relationships/hyperlink" Target="https://escritoriodeprojetos.com.br/registro-dos-riscos" TargetMode="External"/><Relationship Id="rId15" Type="http://schemas.openxmlformats.org/officeDocument/2006/relationships/hyperlink" Target="https://escritoriodeprojetos.com.br/reunioes" TargetMode="External"/><Relationship Id="rId10" Type="http://schemas.openxmlformats.org/officeDocument/2006/relationships/hyperlink" Target="https://escritoriodeprojetos.com.br/fatores-ambientais-da-empresa" TargetMode="External"/><Relationship Id="rId19" Type="http://schemas.openxmlformats.org/officeDocument/2006/relationships/hyperlink" Target="https://escritoriodeprojetos.com.br/criterios-para-selecao-de-fontes" TargetMode="External"/><Relationship Id="rId4" Type="http://schemas.openxmlformats.org/officeDocument/2006/relationships/hyperlink" Target="https://escritoriodeprojetos.com.br/documentacao-dos-requisitos" TargetMode="External"/><Relationship Id="rId9" Type="http://schemas.openxmlformats.org/officeDocument/2006/relationships/hyperlink" Target="https://escritoriodeprojetos.com.br/registro-das-partes-interessadas" TargetMode="External"/><Relationship Id="rId14" Type="http://schemas.openxmlformats.org/officeDocument/2006/relationships/hyperlink" Target="https://escritoriodeprojetos.com.br/pesquisa-de-mercado" TargetMode="External"/><Relationship Id="rId22" Type="http://schemas.openxmlformats.org/officeDocument/2006/relationships/hyperlink" Target="https://escritoriodeprojetos.com.br/documentos-do-proje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ecisoes-de-fazer-ou-comprar" TargetMode="External"/><Relationship Id="rId13" Type="http://schemas.openxmlformats.org/officeDocument/2006/relationships/hyperlink" Target="https://escritoriodeprojetos.com.br/estimativas-independentes" TargetMode="External"/><Relationship Id="rId18" Type="http://schemas.openxmlformats.org/officeDocument/2006/relationships/hyperlink" Target="https://escritoriodeprojetos.com.br/fornecedores-selecionados" TargetMode="External"/><Relationship Id="rId3" Type="http://schemas.openxmlformats.org/officeDocument/2006/relationships/hyperlink" Target="https://escritoriodeprojetos.com.br/plano-de-gerenciamento-das-aquisicoes" TargetMode="External"/><Relationship Id="rId21" Type="http://schemas.openxmlformats.org/officeDocument/2006/relationships/hyperlink" Target="https://escritoriodeprojetos.com.br/solicitacoes-de-mudanca" TargetMode="External"/><Relationship Id="rId7" Type="http://schemas.openxmlformats.org/officeDocument/2006/relationships/hyperlink" Target="https://escritoriodeprojetos.com.br/documentos-do-projeto" TargetMode="External"/><Relationship Id="rId12" Type="http://schemas.openxmlformats.org/officeDocument/2006/relationships/hyperlink" Target="https://escritoriodeprojetos.com.br/tecnicas-de-avaliacao-de-propostas" TargetMode="External"/><Relationship Id="rId17" Type="http://schemas.openxmlformats.org/officeDocument/2006/relationships/hyperlink" Target="https://escritoriodeprojetos.com.br/negociacoes-das-aquisicoes" TargetMode="External"/><Relationship Id="rId2" Type="http://schemas.openxmlformats.org/officeDocument/2006/relationships/hyperlink" Target="https://escritoriodeprojetos.com.br/conduzir-as-aquisicoes" TargetMode="External"/><Relationship Id="rId16" Type="http://schemas.openxmlformats.org/officeDocument/2006/relationships/hyperlink" Target="https://escritoriodeprojetos.com.br/tecnicas-analiticas" TargetMode="External"/><Relationship Id="rId20" Type="http://schemas.openxmlformats.org/officeDocument/2006/relationships/hyperlink" Target="https://escritoriodeprojetos.com.br/calendarios-dos-recurs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propostas-dos-fornecedores" TargetMode="External"/><Relationship Id="rId11" Type="http://schemas.openxmlformats.org/officeDocument/2006/relationships/hyperlink" Target="https://escritoriodeprojetos.com.br/reunioes-com-licitantes" TargetMode="External"/><Relationship Id="rId5" Type="http://schemas.openxmlformats.org/officeDocument/2006/relationships/hyperlink" Target="https://escritoriodeprojetos.com.br/criterios-para-selecao-de-fontes" TargetMode="External"/><Relationship Id="rId15" Type="http://schemas.openxmlformats.org/officeDocument/2006/relationships/hyperlink" Target="https://escritoriodeprojetos.com.br/publicidade" TargetMode="External"/><Relationship Id="rId10" Type="http://schemas.openxmlformats.org/officeDocument/2006/relationships/hyperlink" Target="https://escritoriodeprojetos.com.br/ativos-de-processos-organizacionais" TargetMode="External"/><Relationship Id="rId19" Type="http://schemas.openxmlformats.org/officeDocument/2006/relationships/hyperlink" Target="https://escritoriodeprojetos.com.br/acordos" TargetMode="External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hyperlink" Target="https://escritoriodeprojetos.com.br/declaracoes-do-trabalho-das-aquisicoes" TargetMode="External"/><Relationship Id="rId14" Type="http://schemas.openxmlformats.org/officeDocument/2006/relationships/hyperlink" Target="https://escritoriodeprojetos.com.br/opiniao-especializada" TargetMode="External"/><Relationship Id="rId22" Type="http://schemas.openxmlformats.org/officeDocument/2006/relationships/hyperlink" Target="https://escritoriodeprojetos.com.br/plano-de-gerenciamento-do-projeto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dados-de-desempenho-do-trabalho" TargetMode="External"/><Relationship Id="rId13" Type="http://schemas.openxmlformats.org/officeDocument/2006/relationships/hyperlink" Target="https://escritoriodeprojetos.com.br/relatorios-de-desempenho" TargetMode="External"/><Relationship Id="rId18" Type="http://schemas.openxmlformats.org/officeDocument/2006/relationships/hyperlink" Target="https://escritoriodeprojetos.com.br/documentos-do-projeto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relatorios-de-desempenho-do-trabalho" TargetMode="External"/><Relationship Id="rId12" Type="http://schemas.openxmlformats.org/officeDocument/2006/relationships/hyperlink" Target="https://escritoriodeprojetos.com.br/auditorias-de-aquisicoes" TargetMode="External"/><Relationship Id="rId17" Type="http://schemas.openxmlformats.org/officeDocument/2006/relationships/hyperlink" Target="https://escritoriodeprojetos.com.br/informacoes-sobre-o-desempenho-do-trabalho" TargetMode="External"/><Relationship Id="rId2" Type="http://schemas.openxmlformats.org/officeDocument/2006/relationships/hyperlink" Target="https://escritoriodeprojetos.com.br/controlar-as-aquisicoes" TargetMode="External"/><Relationship Id="rId16" Type="http://schemas.openxmlformats.org/officeDocument/2006/relationships/hyperlink" Target="https://escritoriodeprojetos.com.br/sistema-de-gerenciamento-de-regist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solicitacoes-de-mudanca" TargetMode="External"/><Relationship Id="rId11" Type="http://schemas.openxmlformats.org/officeDocument/2006/relationships/hyperlink" Target="https://escritoriodeprojetos.com.br/inspecao" TargetMode="External"/><Relationship Id="rId5" Type="http://schemas.openxmlformats.org/officeDocument/2006/relationships/hyperlink" Target="https://escritoriodeprojetos.com.br/acordos" TargetMode="External"/><Relationship Id="rId15" Type="http://schemas.openxmlformats.org/officeDocument/2006/relationships/hyperlink" Target="https://escritoriodeprojetos.com.br/administracao-de-reivindicacoes" TargetMode="External"/><Relationship Id="rId10" Type="http://schemas.openxmlformats.org/officeDocument/2006/relationships/hyperlink" Target="https://escritoriodeprojetos.com.br/analise-de-desempenho-das-aquisicoes" TargetMode="External"/><Relationship Id="rId19" Type="http://schemas.openxmlformats.org/officeDocument/2006/relationships/hyperlink" Target="https://escritoriodeprojetos.com.br/ativos-de-processos-organizacionais" TargetMode="External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hyperlink" Target="https://escritoriodeprojetos.com.br/sistema-de-controle-de-mudancas-no-contrato" TargetMode="External"/><Relationship Id="rId14" Type="http://schemas.openxmlformats.org/officeDocument/2006/relationships/hyperlink" Target="https://escritoriodeprojetos.com.br/sistemas-de-pagamento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aquisicoes-encerradas" TargetMode="External"/><Relationship Id="rId3" Type="http://schemas.openxmlformats.org/officeDocument/2006/relationships/hyperlink" Target="https://escritoriodeprojetos.com.br/plano-de-gerenciamento-do-projeto" TargetMode="External"/><Relationship Id="rId7" Type="http://schemas.openxmlformats.org/officeDocument/2006/relationships/hyperlink" Target="https://escritoriodeprojetos.com.br/sistema-de-gerenciamento-de-registros" TargetMode="External"/><Relationship Id="rId2" Type="http://schemas.openxmlformats.org/officeDocument/2006/relationships/hyperlink" Target="https://escritoriodeprojetos.com.br/encerrar-as-aquisic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negociacoes-das-aquisicoes" TargetMode="External"/><Relationship Id="rId5" Type="http://schemas.openxmlformats.org/officeDocument/2006/relationships/hyperlink" Target="https://escritoriodeprojetos.com.br/auditorias-de-aquisicoes" TargetMode="External"/><Relationship Id="rId4" Type="http://schemas.openxmlformats.org/officeDocument/2006/relationships/hyperlink" Target="https://escritoriodeprojetos.com.br/documentos-de-aquisicao" TargetMode="External"/><Relationship Id="rId9" Type="http://schemas.openxmlformats.org/officeDocument/2006/relationships/hyperlink" Target="https://escritoriodeprojetos.com.br/ativos-de-processos-organizaciona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12. </a:t>
            </a:r>
            <a:r>
              <a:rPr lang="pt-BR" b="1" dirty="0">
                <a:hlinkClick r:id="rId2"/>
              </a:rPr>
              <a:t>Gerenciamento das aquisições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12.1 </a:t>
            </a:r>
            <a:r>
              <a:rPr lang="pt-BR" dirty="0">
                <a:hlinkClick r:id="rId3"/>
              </a:rPr>
              <a:t>Planejar o gerenciamento das aquisições</a:t>
            </a:r>
            <a:br>
              <a:rPr lang="pt-BR" dirty="0"/>
            </a:br>
            <a:r>
              <a:rPr lang="pt-BR" dirty="0"/>
              <a:t>12.2 </a:t>
            </a:r>
            <a:r>
              <a:rPr lang="pt-BR" dirty="0">
                <a:hlinkClick r:id="rId4"/>
              </a:rPr>
              <a:t>Conduzir as aquisições</a:t>
            </a:r>
            <a:br>
              <a:rPr lang="pt-BR" dirty="0"/>
            </a:br>
            <a:r>
              <a:rPr lang="pt-BR" dirty="0"/>
              <a:t>12.3 </a:t>
            </a:r>
            <a:r>
              <a:rPr lang="pt-BR" dirty="0">
                <a:hlinkClick r:id="rId5"/>
              </a:rPr>
              <a:t>Controlar as aquisições</a:t>
            </a:r>
            <a:br>
              <a:rPr lang="pt-BR" dirty="0"/>
            </a:br>
            <a:r>
              <a:rPr lang="pt-BR" dirty="0"/>
              <a:t>12.4 </a:t>
            </a:r>
            <a:r>
              <a:rPr lang="pt-BR" dirty="0">
                <a:hlinkClick r:id="rId6"/>
              </a:rPr>
              <a:t>Encerrar as aquisições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7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428"/>
            <a:ext cx="10515600" cy="1325563"/>
          </a:xfrm>
        </p:spPr>
        <p:txBody>
          <a:bodyPr/>
          <a:lstStyle/>
          <a:p>
            <a:r>
              <a:rPr lang="pt-BR" b="1" dirty="0"/>
              <a:t>12. </a:t>
            </a:r>
            <a:r>
              <a:rPr lang="pt-BR" b="1" dirty="0">
                <a:hlinkClick r:id="rId2"/>
              </a:rPr>
              <a:t>Gerenciamento das aquisições do projeto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0439910"/>
              </p:ext>
            </p:extLst>
          </p:nvPr>
        </p:nvGraphicFramePr>
        <p:xfrm>
          <a:off x="2157022" y="1325217"/>
          <a:ext cx="7782107" cy="538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4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54794"/>
            <a:ext cx="12192000" cy="607218"/>
          </a:xfrm>
          <a:noFill/>
        </p:spPr>
        <p:txBody>
          <a:bodyPr wrap="square" anchor="t">
            <a:spAutoFit/>
          </a:bodyPr>
          <a:lstStyle/>
          <a:p>
            <a:pPr marL="285750" indent="-285750" algn="ctr">
              <a:lnSpc>
                <a:spcPct val="130000"/>
              </a:lnSpc>
              <a:buClr>
                <a:schemeClr val="accent1"/>
              </a:buClr>
              <a:defRPr/>
            </a:pPr>
            <a:r>
              <a:rPr lang="pt-BR" sz="2800" dirty="0">
                <a:hlinkClick r:id="rId2"/>
              </a:rPr>
              <a:t>Planejar o gerenciamento das aquisições</a:t>
            </a:r>
            <a:endParaRPr lang="pt-BR" sz="2800" dirty="0">
              <a:effectLst>
                <a:outerShdw blurRad="38100" dist="38100" dir="2700000" algn="tl">
                  <a:srgbClr val="FFFFFF"/>
                </a:outerShdw>
              </a:effectLst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1400" dirty="0"/>
              <a:t>Entradas</a:t>
            </a:r>
          </a:p>
          <a:p>
            <a:pPr lvl="1">
              <a:buChar char="•"/>
            </a:pPr>
            <a:r>
              <a:rPr lang="pt-BR" sz="1200" dirty="0">
                <a:hlinkClick r:id="rId3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4"/>
              </a:rPr>
              <a:t>Documentação dos requisitos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5"/>
              </a:rPr>
              <a:t>Registro dos riscos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6"/>
              </a:rPr>
              <a:t>Requisitos de recursos das atividades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7"/>
              </a:rPr>
              <a:t>Cronograma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Estimativas dos custos das atividades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Registro das partes interessadas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0"/>
              </a:rPr>
              <a:t>Fatores ambientais da empresa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1"/>
              </a:rPr>
              <a:t>Ativos de processos organizacionais</a:t>
            </a:r>
            <a:endParaRPr lang="pt-BR" sz="1200" dirty="0"/>
          </a:p>
          <a:p>
            <a:pPr lvl="0"/>
            <a:r>
              <a:rPr lang="pt-BR" sz="1400" dirty="0"/>
              <a:t>Ferramentas</a:t>
            </a:r>
          </a:p>
          <a:p>
            <a:pPr lvl="1">
              <a:buChar char="•"/>
            </a:pPr>
            <a:r>
              <a:rPr lang="pt-BR" sz="1200" dirty="0">
                <a:hlinkClick r:id="rId12"/>
              </a:rPr>
              <a:t>Análise de fazer ou comprar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3"/>
              </a:rPr>
              <a:t>Opinião especializada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4"/>
              </a:rPr>
              <a:t>Pesquisa de mercado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5"/>
              </a:rPr>
              <a:t>Reuniões</a:t>
            </a:r>
            <a:endParaRPr lang="pt-BR" sz="1200" dirty="0"/>
          </a:p>
          <a:p>
            <a:pPr lvl="0"/>
            <a:r>
              <a:rPr lang="pt-BR" sz="1400" dirty="0"/>
              <a:t>Saídas</a:t>
            </a:r>
          </a:p>
          <a:p>
            <a:pPr lvl="1">
              <a:buChar char="•"/>
            </a:pPr>
            <a:r>
              <a:rPr lang="pt-BR" sz="1200" dirty="0">
                <a:hlinkClick r:id="rId16"/>
              </a:rPr>
              <a:t>Plano de gerenciamento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7"/>
              </a:rPr>
              <a:t>Especificação do trabalho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8"/>
              </a:rPr>
              <a:t>Documentos de aquisição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9"/>
              </a:rPr>
              <a:t>Critérios para seleção de fontes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0"/>
              </a:rPr>
              <a:t>Decisões de fazer ou comprar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1"/>
              </a:rPr>
              <a:t>Solicitações de mudança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22"/>
              </a:rPr>
              <a:t>Documentos do projeto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4287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Conduzir as aquisições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63751" y="1066800"/>
          <a:ext cx="8137525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54075"/>
          </a:xfrm>
        </p:spPr>
        <p:txBody>
          <a:bodyPr/>
          <a:lstStyle/>
          <a:p>
            <a:pPr algn="ctr"/>
            <a:r>
              <a:rPr lang="pt-BR" sz="2800" dirty="0">
                <a:hlinkClick r:id="rId2"/>
              </a:rPr>
              <a:t>Conduzir as aquisições</a:t>
            </a:r>
            <a:endParaRPr lang="pt-BR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1400" dirty="0"/>
              <a:t>Entradas</a:t>
            </a:r>
          </a:p>
          <a:p>
            <a:pPr lvl="1">
              <a:buChar char="•"/>
            </a:pPr>
            <a:r>
              <a:rPr lang="pt-BR" sz="1200" dirty="0">
                <a:hlinkClick r:id="rId3"/>
              </a:rPr>
              <a:t>Plano de gerenciamento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4"/>
              </a:rPr>
              <a:t>Documentos de aquisição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5"/>
              </a:rPr>
              <a:t>Critérios para seleção de fontes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6"/>
              </a:rPr>
              <a:t>Propostas dos fornecedores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7"/>
              </a:rPr>
              <a:t>Documentos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8"/>
              </a:rPr>
              <a:t>Decisões de fazer ou comprar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9"/>
              </a:rPr>
              <a:t>Especificação do trabalho das aquisições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0"/>
              </a:rPr>
              <a:t>Ativos de processos organizacionais</a:t>
            </a:r>
            <a:endParaRPr lang="pt-BR" sz="1200" dirty="0"/>
          </a:p>
          <a:p>
            <a:pPr lvl="0"/>
            <a:r>
              <a:rPr lang="pt-BR" sz="1400" dirty="0"/>
              <a:t>Ferramentas</a:t>
            </a:r>
          </a:p>
          <a:p>
            <a:pPr lvl="1">
              <a:buChar char="•"/>
            </a:pPr>
            <a:r>
              <a:rPr lang="pt-BR" sz="1200" dirty="0">
                <a:hlinkClick r:id="rId11"/>
              </a:rPr>
              <a:t>Reuniões com licitantes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2"/>
              </a:rPr>
              <a:t>Técnicas de avaliação de propostas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3"/>
              </a:rPr>
              <a:t>Estimativas independentes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4"/>
              </a:rPr>
              <a:t>Opinião especializada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5"/>
              </a:rPr>
              <a:t>Publicidade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6"/>
              </a:rPr>
              <a:t>Técnicas analíticas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7"/>
              </a:rPr>
              <a:t>Negociações das aquisições</a:t>
            </a:r>
            <a:endParaRPr lang="pt-BR" sz="1200" dirty="0"/>
          </a:p>
          <a:p>
            <a:pPr lvl="0"/>
            <a:r>
              <a:rPr lang="pt-BR" sz="1400" dirty="0"/>
              <a:t>Saídas</a:t>
            </a:r>
          </a:p>
          <a:p>
            <a:pPr lvl="1">
              <a:buChar char="•"/>
            </a:pPr>
            <a:r>
              <a:rPr lang="pt-BR" sz="1200" dirty="0">
                <a:hlinkClick r:id="rId18"/>
              </a:rPr>
              <a:t>Fornecedores selecionados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19"/>
              </a:rPr>
              <a:t>Acordos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0"/>
              </a:rPr>
              <a:t>Calendários dos recursos</a:t>
            </a:r>
            <a:endParaRPr lang="pt-BR" sz="1200" dirty="0"/>
          </a:p>
          <a:p>
            <a:pPr lvl="1">
              <a:buChar char="•"/>
            </a:pPr>
            <a:r>
              <a:rPr lang="pt-BR" sz="1200" dirty="0">
                <a:hlinkClick r:id="rId21"/>
              </a:rPr>
              <a:t>Solicitações de mudança</a:t>
            </a:r>
            <a:r>
              <a:rPr lang="pt-BR" sz="1200" dirty="0"/>
              <a:t>.</a:t>
            </a:r>
          </a:p>
          <a:p>
            <a:pPr lvl="1">
              <a:buChar char="•"/>
            </a:pPr>
            <a:r>
              <a:rPr lang="pt-BR" sz="1200" dirty="0"/>
              <a:t>Atualizações no </a:t>
            </a:r>
            <a:r>
              <a:rPr lang="pt-BR" sz="1200" dirty="0">
                <a:hlinkClick r:id="rId22"/>
              </a:rPr>
              <a:t>Plano de gerenciamento do projeto</a:t>
            </a:r>
            <a:endParaRPr lang="pt-BR" sz="1200" dirty="0"/>
          </a:p>
          <a:p>
            <a:pPr lvl="1">
              <a:buChar char="•"/>
            </a:pPr>
            <a:r>
              <a:rPr lang="pt-BR" sz="1200" dirty="0"/>
              <a:t>Atualizações nos </a:t>
            </a:r>
            <a:r>
              <a:rPr lang="pt-BR" sz="1200" dirty="0">
                <a:hlinkClick r:id="rId7"/>
              </a:rPr>
              <a:t>Documentos do projeto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301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sz="2800" dirty="0">
                <a:solidFill>
                  <a:srgbClr val="40458C"/>
                </a:solidFill>
                <a:hlinkClick r:id="rId2"/>
              </a:rPr>
              <a:t>Controlar as aquisições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1600" dirty="0"/>
              <a:t>Entradas</a:t>
            </a:r>
          </a:p>
          <a:p>
            <a:pPr lvl="1">
              <a:buChar char="•"/>
            </a:pPr>
            <a:r>
              <a:rPr lang="pt-BR" sz="1400" dirty="0">
                <a:hlinkClick r:id="rId3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4"/>
              </a:rPr>
              <a:t>Documentos de aquisição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5"/>
              </a:rPr>
              <a:t>Acordos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6"/>
              </a:rPr>
              <a:t>Solicitações de mudança</a:t>
            </a:r>
            <a:r>
              <a:rPr lang="pt-BR" sz="1400" dirty="0"/>
              <a:t> aprovadas</a:t>
            </a:r>
          </a:p>
          <a:p>
            <a:pPr lvl="1">
              <a:buChar char="•"/>
            </a:pPr>
            <a:r>
              <a:rPr lang="pt-BR" sz="1400" dirty="0">
                <a:hlinkClick r:id="rId7"/>
              </a:rPr>
              <a:t>Relatórios de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8"/>
              </a:rPr>
              <a:t>Dados de desempenho do trabalho</a:t>
            </a:r>
            <a:endParaRPr lang="pt-BR" sz="1400" dirty="0"/>
          </a:p>
          <a:p>
            <a:pPr lvl="0"/>
            <a:r>
              <a:rPr lang="pt-BR" sz="1600" dirty="0"/>
              <a:t>Ferramentas</a:t>
            </a:r>
          </a:p>
          <a:p>
            <a:pPr lvl="1">
              <a:buChar char="•"/>
            </a:pPr>
            <a:r>
              <a:rPr lang="pt-BR" sz="1400" dirty="0">
                <a:hlinkClick r:id="rId9"/>
              </a:rPr>
              <a:t>Sistema de controle de mudanças no contrato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0"/>
              </a:rPr>
              <a:t>Análise de desempenho das aquisições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1"/>
              </a:rPr>
              <a:t>Inspeções</a:t>
            </a:r>
            <a:r>
              <a:rPr lang="pt-BR" sz="1400" dirty="0"/>
              <a:t> e </a:t>
            </a:r>
            <a:r>
              <a:rPr lang="pt-BR" sz="1400" dirty="0">
                <a:hlinkClick r:id="rId12"/>
              </a:rPr>
              <a:t>Auditorias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3"/>
              </a:rPr>
              <a:t>Relatórios de desempenho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4"/>
              </a:rPr>
              <a:t>Sistemas de pagamento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5"/>
              </a:rPr>
              <a:t>Administração de reivindicações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16"/>
              </a:rPr>
              <a:t>Sistema de gerenciamento de registros</a:t>
            </a:r>
            <a:endParaRPr lang="pt-BR" sz="1400" dirty="0"/>
          </a:p>
          <a:p>
            <a:pPr lvl="0"/>
            <a:r>
              <a:rPr lang="pt-BR" sz="1600" dirty="0"/>
              <a:t>Saídas</a:t>
            </a:r>
          </a:p>
          <a:p>
            <a:pPr lvl="1">
              <a:buChar char="•"/>
            </a:pPr>
            <a:r>
              <a:rPr lang="pt-BR" sz="1400" dirty="0">
                <a:hlinkClick r:id="rId17"/>
              </a:rPr>
              <a:t>Informações sobre o desempenho do trabalho</a:t>
            </a:r>
            <a:endParaRPr lang="pt-BR" sz="1400" dirty="0"/>
          </a:p>
          <a:p>
            <a:pPr lvl="1">
              <a:buChar char="•"/>
            </a:pPr>
            <a:r>
              <a:rPr lang="pt-BR" sz="1400" dirty="0">
                <a:hlinkClick r:id="rId6"/>
              </a:rPr>
              <a:t>Solicitações de mudança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 </a:t>
            </a:r>
            <a:r>
              <a:rPr lang="pt-BR" sz="1400" dirty="0">
                <a:hlinkClick r:id="rId3"/>
              </a:rPr>
              <a:t>Plano de gerenciamento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nos </a:t>
            </a:r>
            <a:r>
              <a:rPr lang="pt-BR" sz="1400" dirty="0">
                <a:hlinkClick r:id="rId18"/>
              </a:rPr>
              <a:t>Documentos do projeto</a:t>
            </a:r>
            <a:endParaRPr lang="pt-BR" sz="1400" dirty="0"/>
          </a:p>
          <a:p>
            <a:pPr lvl="1">
              <a:buChar char="•"/>
            </a:pPr>
            <a:r>
              <a:rPr lang="pt-BR" sz="1400" dirty="0"/>
              <a:t>Atualizações nos </a:t>
            </a:r>
            <a:r>
              <a:rPr lang="pt-BR" sz="1400" dirty="0">
                <a:hlinkClick r:id="rId19"/>
              </a:rPr>
              <a:t>ativos de processos organizacionais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0728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607218"/>
          </a:xfrm>
          <a:noFill/>
        </p:spPr>
        <p:txBody>
          <a:bodyPr wrap="square" anchor="t">
            <a:spAutoFit/>
          </a:bodyPr>
          <a:lstStyle/>
          <a:p>
            <a:pPr marL="285750" indent="-285750" algn="ctr">
              <a:lnSpc>
                <a:spcPct val="130000"/>
              </a:lnSpc>
              <a:buClr>
                <a:schemeClr val="accent1"/>
              </a:buClr>
              <a:defRPr/>
            </a:pPr>
            <a:r>
              <a:rPr lang="pt-BR" sz="2800" dirty="0">
                <a:solidFill>
                  <a:srgbClr val="40458C"/>
                </a:solidFill>
                <a:hlinkClick r:id="rId2"/>
              </a:rPr>
              <a:t>Encerrar as aquisições</a:t>
            </a:r>
            <a:endParaRPr lang="pt-BR" dirty="0">
              <a:effectLst>
                <a:outerShdw blurRad="38100" dist="38100" dir="2700000" algn="tl">
                  <a:srgbClr val="FFFFFF"/>
                </a:outerShdw>
              </a:effectLst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pt-BR" dirty="0"/>
              <a:t>Entradas</a:t>
            </a:r>
          </a:p>
          <a:p>
            <a:pPr lvl="1" rtl="0"/>
            <a:r>
              <a:rPr lang="pt-BR" dirty="0">
                <a:hlinkClick r:id="rId3"/>
              </a:rPr>
              <a:t>Plano de gerenciamento do projeto</a:t>
            </a:r>
            <a:endParaRPr lang="pt-BR" dirty="0"/>
          </a:p>
          <a:p>
            <a:pPr lvl="1" rtl="0"/>
            <a:r>
              <a:rPr lang="pt-BR" dirty="0">
                <a:hlinkClick r:id="rId4"/>
              </a:rPr>
              <a:t>Documentos de aquisição</a:t>
            </a:r>
            <a:endParaRPr lang="pt-BR" dirty="0"/>
          </a:p>
          <a:p>
            <a:pPr lvl="0" rtl="0"/>
            <a:r>
              <a:rPr lang="pt-BR" dirty="0"/>
              <a:t>Ferramentas</a:t>
            </a:r>
          </a:p>
          <a:p>
            <a:pPr lvl="1" rtl="0"/>
            <a:r>
              <a:rPr lang="pt-BR" dirty="0">
                <a:hlinkClick r:id="rId5"/>
              </a:rPr>
              <a:t>Auditorias de aquisições</a:t>
            </a:r>
            <a:endParaRPr lang="pt-BR" dirty="0"/>
          </a:p>
          <a:p>
            <a:pPr lvl="1" rtl="0"/>
            <a:r>
              <a:rPr lang="pt-BR" b="0" i="0" dirty="0">
                <a:hlinkClick r:id="rId6"/>
              </a:rPr>
              <a:t>Negociações das aquisições</a:t>
            </a:r>
            <a:endParaRPr lang="pt-BR" dirty="0"/>
          </a:p>
          <a:p>
            <a:pPr lvl="1" rtl="0"/>
            <a:r>
              <a:rPr lang="pt-BR" dirty="0">
                <a:hlinkClick r:id="rId7"/>
              </a:rPr>
              <a:t>Sistema de gerenciamento de registros</a:t>
            </a:r>
            <a:endParaRPr lang="pt-BR" dirty="0"/>
          </a:p>
          <a:p>
            <a:pPr lvl="0" rtl="0"/>
            <a:r>
              <a:rPr lang="pt-BR" dirty="0"/>
              <a:t>Saídas</a:t>
            </a:r>
          </a:p>
          <a:p>
            <a:pPr lvl="1" rtl="0"/>
            <a:r>
              <a:rPr lang="pt-BR" dirty="0">
                <a:hlinkClick r:id="rId8"/>
              </a:rPr>
              <a:t>Aquisições encerradas</a:t>
            </a:r>
            <a:endParaRPr lang="pt-BR" dirty="0"/>
          </a:p>
          <a:p>
            <a:pPr lvl="1" rtl="0"/>
            <a:r>
              <a:rPr lang="pt-BR" dirty="0"/>
              <a:t>Atualizações nos </a:t>
            </a:r>
            <a:r>
              <a:rPr lang="pt-BR" dirty="0">
                <a:hlinkClick r:id="rId9"/>
              </a:rPr>
              <a:t>ativos de processos organizacionais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958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BE3F774DAFDB43B7AECC64F026BC1B" ma:contentTypeVersion="8" ma:contentTypeDescription="Crie um novo documento." ma:contentTypeScope="" ma:versionID="0a465c94922a95d2e8b01b0e1fef8400">
  <xsd:schema xmlns:xsd="http://www.w3.org/2001/XMLSchema" xmlns:xs="http://www.w3.org/2001/XMLSchema" xmlns:p="http://schemas.microsoft.com/office/2006/metadata/properties" xmlns:ns2="d78dacd4-ba8a-4506-8839-a918012505f4" xmlns:ns3="e62effa8-c612-4657-b64e-83124bbab7cb" targetNamespace="http://schemas.microsoft.com/office/2006/metadata/properties" ma:root="true" ma:fieldsID="ad5cb4dfe284b571df67547a72c05143" ns2:_="" ns3:_="">
    <xsd:import namespace="d78dacd4-ba8a-4506-8839-a918012505f4"/>
    <xsd:import namespace="e62effa8-c612-4657-b64e-83124bbab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acd4-ba8a-4506-8839-a9180125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ffa8-c612-4657-b64e-83124bbab7c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c73d968-c3ff-490e-ad14-2e5519d9bb16}" ma:internalName="TaxCatchAll" ma:showField="CatchAllData" ma:web="e62effa8-c612-4657-b64e-83124bbab7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2effa8-c612-4657-b64e-83124bbab7cb" xsi:nil="true"/>
    <lcf76f155ced4ddcb4097134ff3c332f xmlns="d78dacd4-ba8a-4506-8839-a918012505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A20FA6-2CDD-48DF-9630-B515CE5FF0A6}"/>
</file>

<file path=customXml/itemProps2.xml><?xml version="1.0" encoding="utf-8"?>
<ds:datastoreItem xmlns:ds="http://schemas.openxmlformats.org/officeDocument/2006/customXml" ds:itemID="{6E2AE1BD-53EB-4286-BFDA-3B73BA6DF46D}"/>
</file>

<file path=customXml/itemProps3.xml><?xml version="1.0" encoding="utf-8"?>
<ds:datastoreItem xmlns:ds="http://schemas.openxmlformats.org/officeDocument/2006/customXml" ds:itemID="{D480D6EA-B9AD-483E-B67F-74AF3BC21E3E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415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12. Gerenciamento das aquisições do projeto</vt:lpstr>
      <vt:lpstr>12. Gerenciamento das aquisições do projeto</vt:lpstr>
      <vt:lpstr>Planejar o gerenciamento das aquisições</vt:lpstr>
      <vt:lpstr>Conduzir as aquisições</vt:lpstr>
      <vt:lpstr>Conduzir as aquisições</vt:lpstr>
      <vt:lpstr>Controlar as aquisições</vt:lpstr>
      <vt:lpstr>Encerrar as aquisições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LIMA</dc:creator>
  <cp:lastModifiedBy>CLAUDIO LIMA</cp:lastModifiedBy>
  <cp:revision>2</cp:revision>
  <dcterms:created xsi:type="dcterms:W3CDTF">2017-11-07T13:44:21Z</dcterms:created>
  <dcterms:modified xsi:type="dcterms:W3CDTF">2017-11-07T13:50:19Z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0x0101003DBE3F774DAFDB43B7AECC64F026BC1B</vt:lpwstr>
  </property>
  <property fmtid="{D5CDD505-2E9C-101B-9397-08002B2CF9AE}" pid="3" name="MediaServiceImageTags">
    <vt:lpwstr/>
  </property>
</Properties>
</file>