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diagrams/data2.xml" ContentType="application/vnd.openxmlformats-officedocument.drawingml.diagramData+xml"/>
  <Override PartName="/ppt/diagrams/data7.xml" ContentType="application/vnd.openxmlformats-officedocument.drawingml.diagramData+xml"/>
  <Override PartName="/ppt/diagrams/data6.xml" ContentType="application/vnd.openxmlformats-officedocument.drawingml.diagramData+xml"/>
  <Override PartName="/ppt/diagrams/data5.xml" ContentType="application/vnd.openxmlformats-officedocument.drawingml.diagramData+xml"/>
  <Override PartName="/ppt/diagrams/data4.xml" ContentType="application/vnd.openxmlformats-officedocument.drawingml.diagramData+xml"/>
  <Override PartName="/ppt/diagrams/data3.xml" ContentType="application/vnd.openxmlformats-officedocument.drawingml.diagramData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diagrams/data1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rawing4.xml" ContentType="application/vnd.ms-office.drawingml.diagramDrawing+xml"/>
  <Override PartName="/ppt/theme/theme2.xml" ContentType="application/vnd.openxmlformats-officedocument.theme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diagrams/colors3.xml" ContentType="application/vnd.openxmlformats-officedocument.drawingml.diagramColors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colors4.xml" ContentType="application/vnd.openxmlformats-officedocument.drawingml.diagramColors+xml"/>
  <Override PartName="/ppt/diagrams/drawing3.xml" ContentType="application/vnd.ms-office.drawingml.diagramDrawing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quickStyle4.xml" ContentType="application/vnd.openxmlformats-officedocument.drawingml.diagramStyle+xml"/>
  <Override PartName="/ppt/diagrams/drawing5.xml" ContentType="application/vnd.ms-office.drawingml.diagramDrawing+xml"/>
  <Override PartName="/ppt/diagrams/colors5.xml" ContentType="application/vnd.openxmlformats-officedocument.drawingml.diagramColors+xml"/>
  <Override PartName="/ppt/diagrams/quickStyle5.xml" ContentType="application/vnd.openxmlformats-officedocument.drawingml.diagramStyle+xml"/>
  <Override PartName="/ppt/diagrams/layout5.xml" ContentType="application/vnd.openxmlformats-officedocument.drawingml.diagramLayout+xml"/>
  <Override PartName="/ppt/diagrams/layout7.xml" ContentType="application/vnd.openxmlformats-officedocument.drawingml.diagramLayout+xml"/>
  <Override PartName="/ppt/diagrams/layout4.xml" ContentType="application/vnd.openxmlformats-officedocument.drawingml.diagramLayout+xml"/>
  <Override PartName="/ppt/diagrams/drawing7.xml" ContentType="application/vnd.ms-office.drawingml.diagramDrawing+xml"/>
  <Override PartName="/ppt/diagrams/colors7.xml" ContentType="application/vnd.openxmlformats-officedocument.drawingml.diagramColors+xml"/>
  <Override PartName="/ppt/diagrams/quickStyle7.xml" ContentType="application/vnd.openxmlformats-officedocument.drawingml.diagramStyl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reunioes" TargetMode="External"/><Relationship Id="rId3" Type="http://schemas.openxmlformats.org/officeDocument/2006/relationships/hyperlink" Target="https://escritoriodeprojetos.com.br/registro-das-partes-interessadas" TargetMode="External"/><Relationship Id="rId7" Type="http://schemas.openxmlformats.org/officeDocument/2006/relationships/hyperlink" Target="https://escritoriodeprojetos.com.br/opiniao-especializada" TargetMode="External"/><Relationship Id="rId2" Type="http://schemas.openxmlformats.org/officeDocument/2006/relationships/hyperlink" Target="https://escritoriodeprojetos.com.br/analise-de-partes-interessadas" TargetMode="External"/><Relationship Id="rId1" Type="http://schemas.openxmlformats.org/officeDocument/2006/relationships/hyperlink" Target="https://escritoriodeprojetos.com.br/termo-de-abertura-do-projeto" TargetMode="External"/><Relationship Id="rId6" Type="http://schemas.openxmlformats.org/officeDocument/2006/relationships/hyperlink" Target="https://escritoriodeprojetos.com.br/ativos-de-processos-organizacionais" TargetMode="External"/><Relationship Id="rId11" Type="http://schemas.openxmlformats.org/officeDocument/2006/relationships/image" Target="../media/image5.jpg"/><Relationship Id="rId5" Type="http://schemas.openxmlformats.org/officeDocument/2006/relationships/hyperlink" Target="https://escritoriodeprojetos.com.br/fatores-ambientais-da-empresa" TargetMode="External"/><Relationship Id="rId10" Type="http://schemas.openxmlformats.org/officeDocument/2006/relationships/image" Target="../media/image4.JPG"/><Relationship Id="rId4" Type="http://schemas.openxmlformats.org/officeDocument/2006/relationships/hyperlink" Target="https://escritoriodeprojetos.com.br/documentos-de-aquisicao" TargetMode="External"/><Relationship Id="rId9" Type="http://schemas.openxmlformats.org/officeDocument/2006/relationships/image" Target="../media/image3.jp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plano-de-gerenciamento-das-partes-interessadas" TargetMode="External"/><Relationship Id="rId3" Type="http://schemas.openxmlformats.org/officeDocument/2006/relationships/hyperlink" Target="https://escritoriodeprojetos.com.br/fatores-ambientais-da-empresa" TargetMode="External"/><Relationship Id="rId7" Type="http://schemas.openxmlformats.org/officeDocument/2006/relationships/hyperlink" Target="https://escritoriodeprojetos.com.br/tecnicas-analiticas" TargetMode="External"/><Relationship Id="rId12" Type="http://schemas.openxmlformats.org/officeDocument/2006/relationships/image" Target="../media/image8.png"/><Relationship Id="rId2" Type="http://schemas.openxmlformats.org/officeDocument/2006/relationships/hyperlink" Target="https://escritoriodeprojetos.com.br/registro-das-partes-interessadas" TargetMode="External"/><Relationship Id="rId1" Type="http://schemas.openxmlformats.org/officeDocument/2006/relationships/hyperlink" Target="https://escritoriodeprojetos.com.br/plano-de-gerenciamento-do-projeto" TargetMode="External"/><Relationship Id="rId6" Type="http://schemas.openxmlformats.org/officeDocument/2006/relationships/hyperlink" Target="https://escritoriodeprojetos.com.br/reunioes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escritoriodeprojetos.com.br/opiniao-especializada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escritoriodeprojetos.com.br/ativos-de-processos-organizacionais" TargetMode="External"/><Relationship Id="rId9" Type="http://schemas.openxmlformats.org/officeDocument/2006/relationships/hyperlink" Target="https://escritoriodeprojetos.com.br/documentos-do-projeto" TargetMode="Externa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registro-das-questoes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s://escritoriodeprojetos.com.br/registro-das-mudancas" TargetMode="External"/><Relationship Id="rId7" Type="http://schemas.openxmlformats.org/officeDocument/2006/relationships/hyperlink" Target="https://escritoriodeprojetos.com.br/habilidades-de-gerenciamento" TargetMode="External"/><Relationship Id="rId12" Type="http://schemas.openxmlformats.org/officeDocument/2006/relationships/image" Target="../media/image9.png"/><Relationship Id="rId2" Type="http://schemas.openxmlformats.org/officeDocument/2006/relationships/hyperlink" Target="https://escritoriodeprojetos.com.br/plano-de-gerenciamento-das-comunicacoes" TargetMode="External"/><Relationship Id="rId1" Type="http://schemas.openxmlformats.org/officeDocument/2006/relationships/hyperlink" Target="https://escritoriodeprojetos.com.br/plano-de-gerenciamento-das-partes-interessadas" TargetMode="External"/><Relationship Id="rId6" Type="http://schemas.openxmlformats.org/officeDocument/2006/relationships/hyperlink" Target="https://escritoriodeprojetos.com.br/habilidades-interpessoais" TargetMode="External"/><Relationship Id="rId11" Type="http://schemas.openxmlformats.org/officeDocument/2006/relationships/hyperlink" Target="https://escritoriodeprojetos.com.br/documentos-do-projeto" TargetMode="External"/><Relationship Id="rId5" Type="http://schemas.openxmlformats.org/officeDocument/2006/relationships/hyperlink" Target="https://escritoriodeprojetos.com.br/metodos-de-comunicacao" TargetMode="External"/><Relationship Id="rId10" Type="http://schemas.openxmlformats.org/officeDocument/2006/relationships/hyperlink" Target="https://escritoriodeprojetos.com.br/plano-de-gerenciamento-do-projeto" TargetMode="External"/><Relationship Id="rId4" Type="http://schemas.openxmlformats.org/officeDocument/2006/relationships/hyperlink" Target="https://escritoriodeprojetos.com.br/ativos-de-processos-organizacionais" TargetMode="External"/><Relationship Id="rId9" Type="http://schemas.openxmlformats.org/officeDocument/2006/relationships/hyperlink" Target="https://escritoriodeprojetos.com.br/solicitacoes-de-mudanca" TargetMode="External"/><Relationship Id="rId14" Type="http://schemas.openxmlformats.org/officeDocument/2006/relationships/image" Target="../media/image8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informacoes-sobre-o-desempenho-do-trabalho" TargetMode="External"/><Relationship Id="rId13" Type="http://schemas.openxmlformats.org/officeDocument/2006/relationships/image" Target="../media/image8.png"/><Relationship Id="rId3" Type="http://schemas.openxmlformats.org/officeDocument/2006/relationships/hyperlink" Target="https://escritoriodeprojetos.com.br/dados-de-desempenho-do-trabalho" TargetMode="External"/><Relationship Id="rId7" Type="http://schemas.openxmlformats.org/officeDocument/2006/relationships/hyperlink" Target="https://escritoriodeprojetos.com.br/reunioes" TargetMode="External"/><Relationship Id="rId12" Type="http://schemas.openxmlformats.org/officeDocument/2006/relationships/image" Target="../media/image7.png"/><Relationship Id="rId2" Type="http://schemas.openxmlformats.org/officeDocument/2006/relationships/hyperlink" Target="https://escritoriodeprojetos.com.br/registro-das-questoes" TargetMode="External"/><Relationship Id="rId1" Type="http://schemas.openxmlformats.org/officeDocument/2006/relationships/hyperlink" Target="https://escritoriodeprojetos.com.br/plano-de-gerenciamento-do-projeto" TargetMode="External"/><Relationship Id="rId6" Type="http://schemas.openxmlformats.org/officeDocument/2006/relationships/hyperlink" Target="https://escritoriodeprojetos.com.br/opiniao-especializada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escritoriodeprojetos.com.br/sistemas-de-gerenciamento-da-informacao" TargetMode="External"/><Relationship Id="rId10" Type="http://schemas.openxmlformats.org/officeDocument/2006/relationships/hyperlink" Target="https://escritoriodeprojetos.com.br/ativos-de-processos-organizacionais" TargetMode="External"/><Relationship Id="rId4" Type="http://schemas.openxmlformats.org/officeDocument/2006/relationships/hyperlink" Target="https://escritoriodeprojetos.com.br/documentos-do-projeto" TargetMode="External"/><Relationship Id="rId9" Type="http://schemas.openxmlformats.org/officeDocument/2006/relationships/hyperlink" Target="https://escritoriodeprojetos.com.br/solicitacoes-de-mudanca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reunioes" TargetMode="External"/><Relationship Id="rId3" Type="http://schemas.openxmlformats.org/officeDocument/2006/relationships/hyperlink" Target="https://escritoriodeprojetos.com.br/fatores-ambientais-da-empresa" TargetMode="External"/><Relationship Id="rId7" Type="http://schemas.openxmlformats.org/officeDocument/2006/relationships/hyperlink" Target="https://escritoriodeprojetos.com.br/opiniao-especializada" TargetMode="External"/><Relationship Id="rId2" Type="http://schemas.openxmlformats.org/officeDocument/2006/relationships/hyperlink" Target="https://escritoriodeprojetos.com.br/documentos-de-aquisicao" TargetMode="External"/><Relationship Id="rId1" Type="http://schemas.openxmlformats.org/officeDocument/2006/relationships/hyperlink" Target="https://escritoriodeprojetos.com.br/termo-de-abertura-do-projeto" TargetMode="External"/><Relationship Id="rId6" Type="http://schemas.openxmlformats.org/officeDocument/2006/relationships/hyperlink" Target="https://escritoriodeprojetos.com.br/analise-de-partes-interessadas" TargetMode="External"/><Relationship Id="rId11" Type="http://schemas.openxmlformats.org/officeDocument/2006/relationships/image" Target="../media/image5.jpg"/><Relationship Id="rId5" Type="http://schemas.openxmlformats.org/officeDocument/2006/relationships/image" Target="../media/image3.jpg"/><Relationship Id="rId10" Type="http://schemas.openxmlformats.org/officeDocument/2006/relationships/hyperlink" Target="https://escritoriodeprojetos.com.br/registro-das-partes-interessadas" TargetMode="External"/><Relationship Id="rId4" Type="http://schemas.openxmlformats.org/officeDocument/2006/relationships/hyperlink" Target="https://escritoriodeprojetos.com.br/ativos-de-processos-organizacionais" TargetMode="External"/><Relationship Id="rId9" Type="http://schemas.openxmlformats.org/officeDocument/2006/relationships/image" Target="../media/image4.JP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tecnicas-analiticas" TargetMode="External"/><Relationship Id="rId3" Type="http://schemas.openxmlformats.org/officeDocument/2006/relationships/hyperlink" Target="https://escritoriodeprojetos.com.br/fatores-ambientais-da-empresa" TargetMode="External"/><Relationship Id="rId7" Type="http://schemas.openxmlformats.org/officeDocument/2006/relationships/hyperlink" Target="https://escritoriodeprojetos.com.br/reunioes" TargetMode="External"/><Relationship Id="rId12" Type="http://schemas.openxmlformats.org/officeDocument/2006/relationships/image" Target="../media/image8.png"/><Relationship Id="rId2" Type="http://schemas.openxmlformats.org/officeDocument/2006/relationships/hyperlink" Target="https://escritoriodeprojetos.com.br/registro-das-partes-interessadas" TargetMode="External"/><Relationship Id="rId1" Type="http://schemas.openxmlformats.org/officeDocument/2006/relationships/hyperlink" Target="https://escritoriodeprojetos.com.br/plano-de-gerenciamento-do-projeto" TargetMode="External"/><Relationship Id="rId6" Type="http://schemas.openxmlformats.org/officeDocument/2006/relationships/hyperlink" Target="https://escritoriodeprojetos.com.br/opiniao-especializada" TargetMode="External"/><Relationship Id="rId11" Type="http://schemas.openxmlformats.org/officeDocument/2006/relationships/hyperlink" Target="https://escritoriodeprojetos.com.br/documentos-do-projeto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s://escritoriodeprojetos.com.br/plano-de-gerenciamento-das-partes-interessadas" TargetMode="External"/><Relationship Id="rId4" Type="http://schemas.openxmlformats.org/officeDocument/2006/relationships/hyperlink" Target="https://escritoriodeprojetos.com.br/ativos-de-processos-organizacionais" TargetMode="External"/><Relationship Id="rId9" Type="http://schemas.openxmlformats.org/officeDocument/2006/relationships/image" Target="../media/image7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habilidades-de-gerenciamento" TargetMode="External"/><Relationship Id="rId13" Type="http://schemas.openxmlformats.org/officeDocument/2006/relationships/hyperlink" Target="https://escritoriodeprojetos.com.br/documentos-do-projeto" TargetMode="External"/><Relationship Id="rId3" Type="http://schemas.openxmlformats.org/officeDocument/2006/relationships/hyperlink" Target="https://escritoriodeprojetos.com.br/registro-das-mudancas" TargetMode="External"/><Relationship Id="rId7" Type="http://schemas.openxmlformats.org/officeDocument/2006/relationships/hyperlink" Target="https://escritoriodeprojetos.com.br/habilidades-interpessoais" TargetMode="External"/><Relationship Id="rId12" Type="http://schemas.openxmlformats.org/officeDocument/2006/relationships/hyperlink" Target="https://escritoriodeprojetos.com.br/plano-de-gerenciamento-do-projeto" TargetMode="External"/><Relationship Id="rId2" Type="http://schemas.openxmlformats.org/officeDocument/2006/relationships/hyperlink" Target="https://escritoriodeprojetos.com.br/plano-de-gerenciamento-das-comunicacoes" TargetMode="External"/><Relationship Id="rId1" Type="http://schemas.openxmlformats.org/officeDocument/2006/relationships/hyperlink" Target="https://escritoriodeprojetos.com.br/plano-de-gerenciamento-das-partes-interessadas" TargetMode="External"/><Relationship Id="rId6" Type="http://schemas.openxmlformats.org/officeDocument/2006/relationships/hyperlink" Target="https://escritoriodeprojetos.com.br/metodos-de-comunicacao" TargetMode="External"/><Relationship Id="rId11" Type="http://schemas.openxmlformats.org/officeDocument/2006/relationships/hyperlink" Target="https://escritoriodeprojetos.com.br/solicitacoes-de-mudanca" TargetMode="External"/><Relationship Id="rId5" Type="http://schemas.openxmlformats.org/officeDocument/2006/relationships/image" Target="../media/image9.png"/><Relationship Id="rId10" Type="http://schemas.openxmlformats.org/officeDocument/2006/relationships/hyperlink" Target="https://escritoriodeprojetos.com.br/registro-das-questoes" TargetMode="External"/><Relationship Id="rId4" Type="http://schemas.openxmlformats.org/officeDocument/2006/relationships/hyperlink" Target="https://escritoriodeprojetos.com.br/ativos-de-processos-organizacionais" TargetMode="External"/><Relationship Id="rId9" Type="http://schemas.openxmlformats.org/officeDocument/2006/relationships/image" Target="../media/image7.png"/><Relationship Id="rId14" Type="http://schemas.openxmlformats.org/officeDocument/2006/relationships/image" Target="../media/image8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reunioes" TargetMode="External"/><Relationship Id="rId13" Type="http://schemas.openxmlformats.org/officeDocument/2006/relationships/image" Target="../media/image8.png"/><Relationship Id="rId3" Type="http://schemas.openxmlformats.org/officeDocument/2006/relationships/hyperlink" Target="https://escritoriodeprojetos.com.br/dados-de-desempenho-do-trabalho" TargetMode="External"/><Relationship Id="rId7" Type="http://schemas.openxmlformats.org/officeDocument/2006/relationships/hyperlink" Target="https://escritoriodeprojetos.com.br/opiniao-especializada" TargetMode="External"/><Relationship Id="rId12" Type="http://schemas.openxmlformats.org/officeDocument/2006/relationships/hyperlink" Target="https://escritoriodeprojetos.com.br/ativos-de-processos-organizacionais" TargetMode="External"/><Relationship Id="rId2" Type="http://schemas.openxmlformats.org/officeDocument/2006/relationships/hyperlink" Target="https://escritoriodeprojetos.com.br/registro-das-questoes" TargetMode="External"/><Relationship Id="rId1" Type="http://schemas.openxmlformats.org/officeDocument/2006/relationships/hyperlink" Target="https://escritoriodeprojetos.com.br/plano-de-gerenciamento-do-projeto" TargetMode="External"/><Relationship Id="rId6" Type="http://schemas.openxmlformats.org/officeDocument/2006/relationships/hyperlink" Target="https://escritoriodeprojetos.com.br/sistemas-de-gerenciamento-da-informacao" TargetMode="External"/><Relationship Id="rId11" Type="http://schemas.openxmlformats.org/officeDocument/2006/relationships/hyperlink" Target="https://escritoriodeprojetos.com.br/solicitacoes-de-mudanca" TargetMode="External"/><Relationship Id="rId5" Type="http://schemas.openxmlformats.org/officeDocument/2006/relationships/image" Target="../media/image9.png"/><Relationship Id="rId10" Type="http://schemas.openxmlformats.org/officeDocument/2006/relationships/hyperlink" Target="https://escritoriodeprojetos.com.br/informacoes-sobre-o-desempenho-do-trabalho" TargetMode="External"/><Relationship Id="rId4" Type="http://schemas.openxmlformats.org/officeDocument/2006/relationships/hyperlink" Target="https://escritoriodeprojetos.com.br/documentos-do-projeto" TargetMode="External"/><Relationship Id="rId9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3098FD-3680-4E98-8B93-841BAB581236}" type="doc">
      <dgm:prSet loTypeId="urn:microsoft.com/office/officeart/2005/8/layout/lProcess1" loCatId="process" qsTypeId="urn:microsoft.com/office/officeart/2005/8/quickstyle/3d1" qsCatId="3D" csTypeId="urn:microsoft.com/office/officeart/2005/8/colors/colorful5" csCatId="colorful"/>
      <dgm:spPr/>
      <dgm:t>
        <a:bodyPr/>
        <a:lstStyle/>
        <a:p>
          <a:endParaRPr lang="pt-BR"/>
        </a:p>
      </dgm:t>
    </dgm:pt>
    <dgm:pt modelId="{DF6B15E6-9671-4AD3-9429-0475481862A5}">
      <dgm:prSet/>
      <dgm:spPr/>
      <dgm:t>
        <a:bodyPr/>
        <a:lstStyle/>
        <a:p>
          <a:pPr rtl="0"/>
          <a:r>
            <a:rPr lang="pt-BR" dirty="0"/>
            <a:t>Identificar as partes interessadas</a:t>
          </a:r>
        </a:p>
      </dgm:t>
    </dgm:pt>
    <dgm:pt modelId="{FA0AF90C-9DE9-4426-AC6B-B4856E640467}" type="parTrans" cxnId="{2B004D34-9E96-4311-BD26-3A9B44C804F6}">
      <dgm:prSet/>
      <dgm:spPr/>
      <dgm:t>
        <a:bodyPr/>
        <a:lstStyle/>
        <a:p>
          <a:endParaRPr lang="pt-BR"/>
        </a:p>
      </dgm:t>
    </dgm:pt>
    <dgm:pt modelId="{1185543D-04D6-4AA9-927E-D8DE65479C63}" type="sibTrans" cxnId="{2B004D34-9E96-4311-BD26-3A9B44C804F6}">
      <dgm:prSet/>
      <dgm:spPr/>
      <dgm:t>
        <a:bodyPr/>
        <a:lstStyle/>
        <a:p>
          <a:endParaRPr lang="pt-BR"/>
        </a:p>
      </dgm:t>
    </dgm:pt>
    <dgm:pt modelId="{9A9EA468-6C0C-4131-ACA3-C7F1239C1920}">
      <dgm:prSet/>
      <dgm:spPr/>
      <dgm:t>
        <a:bodyPr/>
        <a:lstStyle/>
        <a:p>
          <a:pPr rtl="0"/>
          <a:r>
            <a:rPr lang="pt-BR" dirty="0"/>
            <a:t>e seus interesses, </a:t>
          </a:r>
        </a:p>
      </dgm:t>
    </dgm:pt>
    <dgm:pt modelId="{1B3C45F3-267E-49C8-861A-43AEFDE708C6}" type="parTrans" cxnId="{6E74FBDD-9153-4C95-B46D-3F7E68CD46C9}">
      <dgm:prSet/>
      <dgm:spPr/>
      <dgm:t>
        <a:bodyPr/>
        <a:lstStyle/>
        <a:p>
          <a:endParaRPr lang="pt-BR"/>
        </a:p>
      </dgm:t>
    </dgm:pt>
    <dgm:pt modelId="{36A1CD78-1CD3-4D47-AB11-77EC457608FF}" type="sibTrans" cxnId="{6E74FBDD-9153-4C95-B46D-3F7E68CD46C9}">
      <dgm:prSet/>
      <dgm:spPr/>
      <dgm:t>
        <a:bodyPr/>
        <a:lstStyle/>
        <a:p>
          <a:endParaRPr lang="pt-BR"/>
        </a:p>
      </dgm:t>
    </dgm:pt>
    <dgm:pt modelId="{857B0069-7634-4EBE-96FE-D8591D586AFB}">
      <dgm:prSet/>
      <dgm:spPr/>
      <dgm:t>
        <a:bodyPr/>
        <a:lstStyle/>
        <a:p>
          <a:pPr rtl="0"/>
          <a:r>
            <a:rPr lang="pt-BR" dirty="0"/>
            <a:t>envolvimento e </a:t>
          </a:r>
        </a:p>
      </dgm:t>
    </dgm:pt>
    <dgm:pt modelId="{EFDDBB21-BA75-44A8-80D3-8C99600E5C78}" type="parTrans" cxnId="{1BA3701E-AD95-4C14-A650-3F1FA6CDE982}">
      <dgm:prSet/>
      <dgm:spPr/>
      <dgm:t>
        <a:bodyPr/>
        <a:lstStyle/>
        <a:p>
          <a:endParaRPr lang="pt-BR"/>
        </a:p>
      </dgm:t>
    </dgm:pt>
    <dgm:pt modelId="{02D35D9A-24C0-448F-B430-B07488891190}" type="sibTrans" cxnId="{1BA3701E-AD95-4C14-A650-3F1FA6CDE982}">
      <dgm:prSet/>
      <dgm:spPr/>
      <dgm:t>
        <a:bodyPr/>
        <a:lstStyle/>
        <a:p>
          <a:endParaRPr lang="pt-BR"/>
        </a:p>
      </dgm:t>
    </dgm:pt>
    <dgm:pt modelId="{06C257C8-700B-4AA9-8CA1-829F1604FBD4}">
      <dgm:prSet/>
      <dgm:spPr/>
      <dgm:t>
        <a:bodyPr/>
        <a:lstStyle/>
        <a:p>
          <a:pPr rtl="0"/>
          <a:r>
            <a:rPr lang="pt-BR" dirty="0"/>
            <a:t>impacto no sucesso do projeto;</a:t>
          </a:r>
        </a:p>
      </dgm:t>
    </dgm:pt>
    <dgm:pt modelId="{41D50272-F309-41AF-AC7B-960FA2CB8354}" type="parTrans" cxnId="{5CBC9EAC-7666-4698-A03E-E88D219A8276}">
      <dgm:prSet/>
      <dgm:spPr/>
      <dgm:t>
        <a:bodyPr/>
        <a:lstStyle/>
        <a:p>
          <a:endParaRPr lang="pt-BR"/>
        </a:p>
      </dgm:t>
    </dgm:pt>
    <dgm:pt modelId="{5C3B45A7-CE83-4BC4-B2E2-2D053B864C41}" type="sibTrans" cxnId="{5CBC9EAC-7666-4698-A03E-E88D219A8276}">
      <dgm:prSet/>
      <dgm:spPr/>
      <dgm:t>
        <a:bodyPr/>
        <a:lstStyle/>
        <a:p>
          <a:endParaRPr lang="pt-BR"/>
        </a:p>
      </dgm:t>
    </dgm:pt>
    <dgm:pt modelId="{362CB722-7FED-4CE8-A7BB-DE246FB00131}" type="pres">
      <dgm:prSet presAssocID="{2F3098FD-3680-4E98-8B93-841BAB581236}" presName="Name0" presStyleCnt="0">
        <dgm:presLayoutVars>
          <dgm:dir/>
          <dgm:animLvl val="lvl"/>
          <dgm:resizeHandles val="exact"/>
        </dgm:presLayoutVars>
      </dgm:prSet>
      <dgm:spPr/>
    </dgm:pt>
    <dgm:pt modelId="{57A23E67-DBC1-4CD7-862E-521AD038BE79}" type="pres">
      <dgm:prSet presAssocID="{DF6B15E6-9671-4AD3-9429-0475481862A5}" presName="vertFlow" presStyleCnt="0"/>
      <dgm:spPr/>
    </dgm:pt>
    <dgm:pt modelId="{24C29BA5-1105-4C2F-AA2B-175560296EEE}" type="pres">
      <dgm:prSet presAssocID="{DF6B15E6-9671-4AD3-9429-0475481862A5}" presName="header" presStyleLbl="node1" presStyleIdx="0" presStyleCnt="1"/>
      <dgm:spPr/>
    </dgm:pt>
    <dgm:pt modelId="{8A1D41CF-C966-47EC-9A3D-45EA9716C165}" type="pres">
      <dgm:prSet presAssocID="{1B3C45F3-267E-49C8-861A-43AEFDE708C6}" presName="parTrans" presStyleLbl="sibTrans2D1" presStyleIdx="0" presStyleCnt="3"/>
      <dgm:spPr/>
    </dgm:pt>
    <dgm:pt modelId="{D3255234-2DF8-4E0C-B6AD-02D65DE47E89}" type="pres">
      <dgm:prSet presAssocID="{9A9EA468-6C0C-4131-ACA3-C7F1239C1920}" presName="child" presStyleLbl="alignAccFollowNode1" presStyleIdx="0" presStyleCnt="3">
        <dgm:presLayoutVars>
          <dgm:chMax val="0"/>
          <dgm:bulletEnabled val="1"/>
        </dgm:presLayoutVars>
      </dgm:prSet>
      <dgm:spPr/>
    </dgm:pt>
    <dgm:pt modelId="{792B556E-832D-4A60-80D9-6E27DD2E57AD}" type="pres">
      <dgm:prSet presAssocID="{36A1CD78-1CD3-4D47-AB11-77EC457608FF}" presName="sibTrans" presStyleLbl="sibTrans2D1" presStyleIdx="1" presStyleCnt="3"/>
      <dgm:spPr/>
    </dgm:pt>
    <dgm:pt modelId="{B3E78E67-5CB1-4302-AEF9-3C358C0E5C96}" type="pres">
      <dgm:prSet presAssocID="{857B0069-7634-4EBE-96FE-D8591D586AFB}" presName="child" presStyleLbl="alignAccFollowNode1" presStyleIdx="1" presStyleCnt="3">
        <dgm:presLayoutVars>
          <dgm:chMax val="0"/>
          <dgm:bulletEnabled val="1"/>
        </dgm:presLayoutVars>
      </dgm:prSet>
      <dgm:spPr/>
    </dgm:pt>
    <dgm:pt modelId="{4C7B2ED5-B83F-4CBD-A2F5-4C0C23BCE904}" type="pres">
      <dgm:prSet presAssocID="{02D35D9A-24C0-448F-B430-B07488891190}" presName="sibTrans" presStyleLbl="sibTrans2D1" presStyleIdx="2" presStyleCnt="3"/>
      <dgm:spPr/>
    </dgm:pt>
    <dgm:pt modelId="{92F8B529-7265-45B1-9705-3853C4F18A9F}" type="pres">
      <dgm:prSet presAssocID="{06C257C8-700B-4AA9-8CA1-829F1604FBD4}" presName="child" presStyleLbl="alignAccFollowNode1" presStyleIdx="2" presStyleCnt="3">
        <dgm:presLayoutVars>
          <dgm:chMax val="0"/>
          <dgm:bulletEnabled val="1"/>
        </dgm:presLayoutVars>
      </dgm:prSet>
      <dgm:spPr/>
    </dgm:pt>
  </dgm:ptLst>
  <dgm:cxnLst>
    <dgm:cxn modelId="{1BA3701E-AD95-4C14-A650-3F1FA6CDE982}" srcId="{DF6B15E6-9671-4AD3-9429-0475481862A5}" destId="{857B0069-7634-4EBE-96FE-D8591D586AFB}" srcOrd="1" destOrd="0" parTransId="{EFDDBB21-BA75-44A8-80D3-8C99600E5C78}" sibTransId="{02D35D9A-24C0-448F-B430-B07488891190}"/>
    <dgm:cxn modelId="{3F0BB22D-85AA-459A-94CD-A3F44B086F1A}" type="presOf" srcId="{9A9EA468-6C0C-4131-ACA3-C7F1239C1920}" destId="{D3255234-2DF8-4E0C-B6AD-02D65DE47E89}" srcOrd="0" destOrd="0" presId="urn:microsoft.com/office/officeart/2005/8/layout/lProcess1"/>
    <dgm:cxn modelId="{2B004D34-9E96-4311-BD26-3A9B44C804F6}" srcId="{2F3098FD-3680-4E98-8B93-841BAB581236}" destId="{DF6B15E6-9671-4AD3-9429-0475481862A5}" srcOrd="0" destOrd="0" parTransId="{FA0AF90C-9DE9-4426-AC6B-B4856E640467}" sibTransId="{1185543D-04D6-4AA9-927E-D8DE65479C63}"/>
    <dgm:cxn modelId="{DF033050-A2F1-4A89-BD78-FF1D4AAA1030}" type="presOf" srcId="{DF6B15E6-9671-4AD3-9429-0475481862A5}" destId="{24C29BA5-1105-4C2F-AA2B-175560296EEE}" srcOrd="0" destOrd="0" presId="urn:microsoft.com/office/officeart/2005/8/layout/lProcess1"/>
    <dgm:cxn modelId="{6CA2EB8B-C60F-498F-BD78-A220E1CCE93C}" type="presOf" srcId="{857B0069-7634-4EBE-96FE-D8591D586AFB}" destId="{B3E78E67-5CB1-4302-AEF9-3C358C0E5C96}" srcOrd="0" destOrd="0" presId="urn:microsoft.com/office/officeart/2005/8/layout/lProcess1"/>
    <dgm:cxn modelId="{0345FE98-0E70-4E7B-BBDC-89DCF7BBF46F}" type="presOf" srcId="{06C257C8-700B-4AA9-8CA1-829F1604FBD4}" destId="{92F8B529-7265-45B1-9705-3853C4F18A9F}" srcOrd="0" destOrd="0" presId="urn:microsoft.com/office/officeart/2005/8/layout/lProcess1"/>
    <dgm:cxn modelId="{D6D25AA2-FB15-40AE-8AFE-0B13CCD1F104}" type="presOf" srcId="{02D35D9A-24C0-448F-B430-B07488891190}" destId="{4C7B2ED5-B83F-4CBD-A2F5-4C0C23BCE904}" srcOrd="0" destOrd="0" presId="urn:microsoft.com/office/officeart/2005/8/layout/lProcess1"/>
    <dgm:cxn modelId="{5CBC9EAC-7666-4698-A03E-E88D219A8276}" srcId="{DF6B15E6-9671-4AD3-9429-0475481862A5}" destId="{06C257C8-700B-4AA9-8CA1-829F1604FBD4}" srcOrd="2" destOrd="0" parTransId="{41D50272-F309-41AF-AC7B-960FA2CB8354}" sibTransId="{5C3B45A7-CE83-4BC4-B2E2-2D053B864C41}"/>
    <dgm:cxn modelId="{41F6B0AD-208E-4349-839E-584E00CA4A59}" type="presOf" srcId="{1B3C45F3-267E-49C8-861A-43AEFDE708C6}" destId="{8A1D41CF-C966-47EC-9A3D-45EA9716C165}" srcOrd="0" destOrd="0" presId="urn:microsoft.com/office/officeart/2005/8/layout/lProcess1"/>
    <dgm:cxn modelId="{6E74FBDD-9153-4C95-B46D-3F7E68CD46C9}" srcId="{DF6B15E6-9671-4AD3-9429-0475481862A5}" destId="{9A9EA468-6C0C-4131-ACA3-C7F1239C1920}" srcOrd="0" destOrd="0" parTransId="{1B3C45F3-267E-49C8-861A-43AEFDE708C6}" sibTransId="{36A1CD78-1CD3-4D47-AB11-77EC457608FF}"/>
    <dgm:cxn modelId="{273639F8-31A7-4D82-8CD2-C8087DC1975E}" type="presOf" srcId="{2F3098FD-3680-4E98-8B93-841BAB581236}" destId="{362CB722-7FED-4CE8-A7BB-DE246FB00131}" srcOrd="0" destOrd="0" presId="urn:microsoft.com/office/officeart/2005/8/layout/lProcess1"/>
    <dgm:cxn modelId="{F2734CF9-AFDA-45DF-9327-1CC6AAB0B82A}" type="presOf" srcId="{36A1CD78-1CD3-4D47-AB11-77EC457608FF}" destId="{792B556E-832D-4A60-80D9-6E27DD2E57AD}" srcOrd="0" destOrd="0" presId="urn:microsoft.com/office/officeart/2005/8/layout/lProcess1"/>
    <dgm:cxn modelId="{42B8561D-6EF3-472C-AC6E-596F1A1344E7}" type="presParOf" srcId="{362CB722-7FED-4CE8-A7BB-DE246FB00131}" destId="{57A23E67-DBC1-4CD7-862E-521AD038BE79}" srcOrd="0" destOrd="0" presId="urn:microsoft.com/office/officeart/2005/8/layout/lProcess1"/>
    <dgm:cxn modelId="{9CCD59C4-2BDC-4537-AE4B-640A48AE4096}" type="presParOf" srcId="{57A23E67-DBC1-4CD7-862E-521AD038BE79}" destId="{24C29BA5-1105-4C2F-AA2B-175560296EEE}" srcOrd="0" destOrd="0" presId="urn:microsoft.com/office/officeart/2005/8/layout/lProcess1"/>
    <dgm:cxn modelId="{B83E87C0-2EF5-46A0-81A7-2A52D2886A01}" type="presParOf" srcId="{57A23E67-DBC1-4CD7-862E-521AD038BE79}" destId="{8A1D41CF-C966-47EC-9A3D-45EA9716C165}" srcOrd="1" destOrd="0" presId="urn:microsoft.com/office/officeart/2005/8/layout/lProcess1"/>
    <dgm:cxn modelId="{D3E142A4-D553-4517-B0E8-A9F0EA2FC6EC}" type="presParOf" srcId="{57A23E67-DBC1-4CD7-862E-521AD038BE79}" destId="{D3255234-2DF8-4E0C-B6AD-02D65DE47E89}" srcOrd="2" destOrd="0" presId="urn:microsoft.com/office/officeart/2005/8/layout/lProcess1"/>
    <dgm:cxn modelId="{98CB4A7F-51C2-42BC-B2A3-B5E3D734312B}" type="presParOf" srcId="{57A23E67-DBC1-4CD7-862E-521AD038BE79}" destId="{792B556E-832D-4A60-80D9-6E27DD2E57AD}" srcOrd="3" destOrd="0" presId="urn:microsoft.com/office/officeart/2005/8/layout/lProcess1"/>
    <dgm:cxn modelId="{0C9C28FA-817A-4508-A824-A9A64F5D76D9}" type="presParOf" srcId="{57A23E67-DBC1-4CD7-862E-521AD038BE79}" destId="{B3E78E67-5CB1-4302-AEF9-3C358C0E5C96}" srcOrd="4" destOrd="0" presId="urn:microsoft.com/office/officeart/2005/8/layout/lProcess1"/>
    <dgm:cxn modelId="{D08979E7-2439-4551-B5B7-DBEFE8170A2C}" type="presParOf" srcId="{57A23E67-DBC1-4CD7-862E-521AD038BE79}" destId="{4C7B2ED5-B83F-4CBD-A2F5-4C0C23BCE904}" srcOrd="5" destOrd="0" presId="urn:microsoft.com/office/officeart/2005/8/layout/lProcess1"/>
    <dgm:cxn modelId="{57DAE0B7-E74C-40D0-B730-A9F4FA8F424F}" type="presParOf" srcId="{57A23E67-DBC1-4CD7-862E-521AD038BE79}" destId="{92F8B529-7265-45B1-9705-3853C4F18A9F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C88DF9-721E-4E58-AEFF-95C60B695428}" type="doc">
      <dgm:prSet loTypeId="urn:microsoft.com/office/officeart/2005/8/layout/b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23F3C10E-4ADF-4359-BDF4-3AA16818DE46}">
      <dgm:prSet/>
      <dgm:spPr/>
      <dgm:t>
        <a:bodyPr/>
        <a:lstStyle/>
        <a:p>
          <a:pPr rtl="0"/>
          <a:r>
            <a:rPr lang="pt-BR"/>
            <a:t>Entradas</a:t>
          </a:r>
        </a:p>
      </dgm:t>
    </dgm:pt>
    <dgm:pt modelId="{ECBED260-3829-493C-8369-7188B5C9E273}" type="parTrans" cxnId="{1D52326A-18DE-41A6-AE88-0314218F5283}">
      <dgm:prSet/>
      <dgm:spPr/>
      <dgm:t>
        <a:bodyPr/>
        <a:lstStyle/>
        <a:p>
          <a:endParaRPr lang="pt-BR"/>
        </a:p>
      </dgm:t>
    </dgm:pt>
    <dgm:pt modelId="{8E0E1B46-D2D3-4FC3-A02C-49AFAA79A048}" type="sibTrans" cxnId="{1D52326A-18DE-41A6-AE88-0314218F5283}">
      <dgm:prSet/>
      <dgm:spPr/>
      <dgm:t>
        <a:bodyPr/>
        <a:lstStyle/>
        <a:p>
          <a:endParaRPr lang="pt-BR"/>
        </a:p>
      </dgm:t>
    </dgm:pt>
    <dgm:pt modelId="{2615BC35-11D6-4703-9C0D-10DD06CEDEC6}">
      <dgm:prSet/>
      <dgm:spPr>
        <a:noFill/>
      </dgm:spPr>
      <dgm:t>
        <a:bodyPr/>
        <a:lstStyle/>
        <a:p>
          <a:pPr rtl="0"/>
          <a:r>
            <a:rPr lang="pt-BR" b="0" i="0" dirty="0">
              <a:hlinkClick xmlns:r="http://schemas.openxmlformats.org/officeDocument/2006/relationships" r:id="rId1"/>
            </a:rPr>
            <a:t>Termo de abertura do projeto</a:t>
          </a:r>
          <a:endParaRPr lang="pt-BR" dirty="0"/>
        </a:p>
      </dgm:t>
    </dgm:pt>
    <dgm:pt modelId="{7023A68A-E7A4-4299-BA89-87F4DE534EFC}" type="parTrans" cxnId="{77F5FEE6-7156-4408-8293-DB6F791ED6E0}">
      <dgm:prSet/>
      <dgm:spPr/>
      <dgm:t>
        <a:bodyPr/>
        <a:lstStyle/>
        <a:p>
          <a:endParaRPr lang="pt-BR"/>
        </a:p>
      </dgm:t>
    </dgm:pt>
    <dgm:pt modelId="{1D7E075A-0354-4D82-AF64-7F8A760B7565}" type="sibTrans" cxnId="{77F5FEE6-7156-4408-8293-DB6F791ED6E0}">
      <dgm:prSet/>
      <dgm:spPr/>
      <dgm:t>
        <a:bodyPr/>
        <a:lstStyle/>
        <a:p>
          <a:endParaRPr lang="pt-BR"/>
        </a:p>
      </dgm:t>
    </dgm:pt>
    <dgm:pt modelId="{F22378A0-A432-4EE6-B2EC-A8F140256FB6}">
      <dgm:prSet/>
      <dgm:spPr/>
      <dgm:t>
        <a:bodyPr/>
        <a:lstStyle/>
        <a:p>
          <a:pPr rtl="0"/>
          <a:r>
            <a:rPr lang="pt-BR" dirty="0"/>
            <a:t>Ferramentas</a:t>
          </a:r>
        </a:p>
      </dgm:t>
    </dgm:pt>
    <dgm:pt modelId="{6EB0993E-F8C4-4123-A9FD-E9F92504CC97}" type="parTrans" cxnId="{BB518916-52F6-4F48-9A46-F4A5AAA9C3A0}">
      <dgm:prSet/>
      <dgm:spPr/>
      <dgm:t>
        <a:bodyPr/>
        <a:lstStyle/>
        <a:p>
          <a:endParaRPr lang="pt-BR"/>
        </a:p>
      </dgm:t>
    </dgm:pt>
    <dgm:pt modelId="{878118B2-192F-413D-AEEA-802D39C8700A}" type="sibTrans" cxnId="{BB518916-52F6-4F48-9A46-F4A5AAA9C3A0}">
      <dgm:prSet/>
      <dgm:spPr/>
      <dgm:t>
        <a:bodyPr/>
        <a:lstStyle/>
        <a:p>
          <a:endParaRPr lang="pt-BR"/>
        </a:p>
      </dgm:t>
    </dgm:pt>
    <dgm:pt modelId="{E72A3818-A223-4424-B37C-CE77E11A2ED8}">
      <dgm:prSet/>
      <dgm:spPr>
        <a:noFill/>
      </dgm:spPr>
      <dgm:t>
        <a:bodyPr/>
        <a:lstStyle/>
        <a:p>
          <a:pPr rtl="0"/>
          <a:r>
            <a:rPr lang="pt-BR" b="0" i="0">
              <a:hlinkClick xmlns:r="http://schemas.openxmlformats.org/officeDocument/2006/relationships" r:id="rId2"/>
            </a:rPr>
            <a:t>Análise de partes interessadas</a:t>
          </a:r>
          <a:endParaRPr lang="pt-BR" dirty="0"/>
        </a:p>
      </dgm:t>
    </dgm:pt>
    <dgm:pt modelId="{600E239D-8395-4496-AD6B-D8931A26F2C5}" type="parTrans" cxnId="{F6C9D05E-BF52-416F-80A7-E6318194DB9C}">
      <dgm:prSet/>
      <dgm:spPr/>
      <dgm:t>
        <a:bodyPr/>
        <a:lstStyle/>
        <a:p>
          <a:endParaRPr lang="pt-BR"/>
        </a:p>
      </dgm:t>
    </dgm:pt>
    <dgm:pt modelId="{3AADDF0C-DC38-4B3A-85BB-282A32A8BF9B}" type="sibTrans" cxnId="{F6C9D05E-BF52-416F-80A7-E6318194DB9C}">
      <dgm:prSet/>
      <dgm:spPr/>
      <dgm:t>
        <a:bodyPr/>
        <a:lstStyle/>
        <a:p>
          <a:endParaRPr lang="pt-BR"/>
        </a:p>
      </dgm:t>
    </dgm:pt>
    <dgm:pt modelId="{628F7D4C-22A1-413A-B911-043B7BEF32CA}">
      <dgm:prSet/>
      <dgm:spPr/>
      <dgm:t>
        <a:bodyPr/>
        <a:lstStyle/>
        <a:p>
          <a:pPr rtl="0"/>
          <a:r>
            <a:rPr lang="pt-BR" dirty="0"/>
            <a:t>Saídas</a:t>
          </a:r>
        </a:p>
      </dgm:t>
    </dgm:pt>
    <dgm:pt modelId="{55374E7C-E970-4481-B11C-DC27CEAE7335}" type="parTrans" cxnId="{64931D00-0E5B-49B7-ABD5-91120BB37932}">
      <dgm:prSet/>
      <dgm:spPr/>
      <dgm:t>
        <a:bodyPr/>
        <a:lstStyle/>
        <a:p>
          <a:endParaRPr lang="pt-BR"/>
        </a:p>
      </dgm:t>
    </dgm:pt>
    <dgm:pt modelId="{B9E7198B-3789-4916-9F98-ED34948DC9B0}" type="sibTrans" cxnId="{64931D00-0E5B-49B7-ABD5-91120BB37932}">
      <dgm:prSet/>
      <dgm:spPr/>
      <dgm:t>
        <a:bodyPr/>
        <a:lstStyle/>
        <a:p>
          <a:endParaRPr lang="pt-BR"/>
        </a:p>
      </dgm:t>
    </dgm:pt>
    <dgm:pt modelId="{EA49C9A0-9D90-4B1E-9251-56595707DF4A}">
      <dgm:prSet/>
      <dgm:spPr>
        <a:noFill/>
      </dgm:spPr>
      <dgm:t>
        <a:bodyPr/>
        <a:lstStyle/>
        <a:p>
          <a:pPr rtl="0"/>
          <a:r>
            <a:rPr lang="pt-BR" b="0" i="0" dirty="0">
              <a:hlinkClick xmlns:r="http://schemas.openxmlformats.org/officeDocument/2006/relationships" r:id="rId3"/>
            </a:rPr>
            <a:t>Registro das partes interessadas</a:t>
          </a:r>
          <a:endParaRPr lang="pt-BR" dirty="0"/>
        </a:p>
      </dgm:t>
    </dgm:pt>
    <dgm:pt modelId="{06A14FB9-1D2A-4686-A329-58CA9013107C}" type="parTrans" cxnId="{0FD1B075-ACC5-4913-A7E7-09CBEF73CAEA}">
      <dgm:prSet/>
      <dgm:spPr/>
      <dgm:t>
        <a:bodyPr/>
        <a:lstStyle/>
        <a:p>
          <a:endParaRPr lang="pt-BR"/>
        </a:p>
      </dgm:t>
    </dgm:pt>
    <dgm:pt modelId="{4A02668B-F2CA-4EA1-9438-890A9A5F11AB}" type="sibTrans" cxnId="{0FD1B075-ACC5-4913-A7E7-09CBEF73CAEA}">
      <dgm:prSet/>
      <dgm:spPr/>
      <dgm:t>
        <a:bodyPr/>
        <a:lstStyle/>
        <a:p>
          <a:endParaRPr lang="pt-BR"/>
        </a:p>
      </dgm:t>
    </dgm:pt>
    <dgm:pt modelId="{E5C8B9E4-1B41-4AE2-9F68-9C9B3E454D7F}">
      <dgm:prSet/>
      <dgm:spPr>
        <a:noFill/>
      </dgm:spPr>
      <dgm:t>
        <a:bodyPr/>
        <a:lstStyle/>
        <a:p>
          <a:pPr rtl="0"/>
          <a:r>
            <a:rPr lang="pt-BR" b="0" i="0" dirty="0">
              <a:hlinkClick xmlns:r="http://schemas.openxmlformats.org/officeDocument/2006/relationships" r:id="rId4"/>
            </a:rPr>
            <a:t>Documentos de aquisição</a:t>
          </a:r>
          <a:endParaRPr lang="pt-BR" dirty="0"/>
        </a:p>
      </dgm:t>
    </dgm:pt>
    <dgm:pt modelId="{1CE72B8F-1F33-4E7D-BB61-45E1FF4B049F}" type="parTrans" cxnId="{AF219B33-BA4C-4894-92D1-7E83DED13D49}">
      <dgm:prSet/>
      <dgm:spPr/>
      <dgm:t>
        <a:bodyPr/>
        <a:lstStyle/>
        <a:p>
          <a:endParaRPr lang="pt-BR"/>
        </a:p>
      </dgm:t>
    </dgm:pt>
    <dgm:pt modelId="{05214F42-B03B-45AB-BCB4-DF8CFC85F9C3}" type="sibTrans" cxnId="{AF219B33-BA4C-4894-92D1-7E83DED13D49}">
      <dgm:prSet/>
      <dgm:spPr/>
      <dgm:t>
        <a:bodyPr/>
        <a:lstStyle/>
        <a:p>
          <a:endParaRPr lang="pt-BR"/>
        </a:p>
      </dgm:t>
    </dgm:pt>
    <dgm:pt modelId="{B6DBFEDF-5D2E-451D-8D89-97888022757F}">
      <dgm:prSet/>
      <dgm:spPr>
        <a:noFill/>
      </dgm:spPr>
      <dgm:t>
        <a:bodyPr/>
        <a:lstStyle/>
        <a:p>
          <a:pPr rtl="0"/>
          <a:r>
            <a:rPr lang="pt-BR" b="0" i="0" dirty="0">
              <a:hlinkClick xmlns:r="http://schemas.openxmlformats.org/officeDocument/2006/relationships" r:id="rId5"/>
            </a:rPr>
            <a:t>Fatores ambientais da empresa</a:t>
          </a:r>
          <a:endParaRPr lang="pt-BR" dirty="0"/>
        </a:p>
      </dgm:t>
    </dgm:pt>
    <dgm:pt modelId="{A4A7146F-80D0-4719-948A-07CA39FD3BFF}" type="parTrans" cxnId="{A37DA065-912A-4C77-AFD8-E56AC5676312}">
      <dgm:prSet/>
      <dgm:spPr/>
      <dgm:t>
        <a:bodyPr/>
        <a:lstStyle/>
        <a:p>
          <a:endParaRPr lang="pt-BR"/>
        </a:p>
      </dgm:t>
    </dgm:pt>
    <dgm:pt modelId="{5E9319F4-51FB-4941-8E2B-74E0C708E821}" type="sibTrans" cxnId="{A37DA065-912A-4C77-AFD8-E56AC5676312}">
      <dgm:prSet/>
      <dgm:spPr/>
      <dgm:t>
        <a:bodyPr/>
        <a:lstStyle/>
        <a:p>
          <a:endParaRPr lang="pt-BR"/>
        </a:p>
      </dgm:t>
    </dgm:pt>
    <dgm:pt modelId="{109F7CB1-109C-4485-A10E-5EBE043358E8}">
      <dgm:prSet/>
      <dgm:spPr>
        <a:noFill/>
      </dgm:spPr>
      <dgm:t>
        <a:bodyPr/>
        <a:lstStyle/>
        <a:p>
          <a:r>
            <a:rPr lang="pt-BR" b="0" i="0" dirty="0">
              <a:hlinkClick xmlns:r="http://schemas.openxmlformats.org/officeDocument/2006/relationships" r:id="rId6"/>
            </a:rPr>
            <a:t>Ativos de processos organizacionais</a:t>
          </a:r>
          <a:endParaRPr lang="pt-BR"/>
        </a:p>
      </dgm:t>
    </dgm:pt>
    <dgm:pt modelId="{A4290D04-AC9E-4562-9ED8-487719EDC539}" type="parTrans" cxnId="{13F16D23-2BE1-4C48-AD48-74A786F7FEBC}">
      <dgm:prSet/>
      <dgm:spPr/>
      <dgm:t>
        <a:bodyPr/>
        <a:lstStyle/>
        <a:p>
          <a:endParaRPr lang="pt-BR"/>
        </a:p>
      </dgm:t>
    </dgm:pt>
    <dgm:pt modelId="{926DB310-464C-467C-9FCE-6C960E9A7809}" type="sibTrans" cxnId="{13F16D23-2BE1-4C48-AD48-74A786F7FEBC}">
      <dgm:prSet/>
      <dgm:spPr/>
      <dgm:t>
        <a:bodyPr/>
        <a:lstStyle/>
        <a:p>
          <a:endParaRPr lang="pt-BR"/>
        </a:p>
      </dgm:t>
    </dgm:pt>
    <dgm:pt modelId="{7F51CEE0-B9AC-4870-B39D-EC1D471F4A65}">
      <dgm:prSet/>
      <dgm:spPr>
        <a:noFill/>
      </dgm:spPr>
      <dgm:t>
        <a:bodyPr/>
        <a:lstStyle/>
        <a:p>
          <a:pPr rtl="0"/>
          <a:r>
            <a:rPr lang="pt-BR" b="0" i="0" dirty="0">
              <a:hlinkClick xmlns:r="http://schemas.openxmlformats.org/officeDocument/2006/relationships" r:id="rId7"/>
            </a:rPr>
            <a:t>Opinião Especializada</a:t>
          </a:r>
          <a:endParaRPr lang="pt-BR" dirty="0"/>
        </a:p>
      </dgm:t>
    </dgm:pt>
    <dgm:pt modelId="{0B537A53-1AED-4D2B-A4A9-0AE630E96D60}" type="parTrans" cxnId="{0D7DFE55-D93B-477F-9385-9B1FCFB813B2}">
      <dgm:prSet/>
      <dgm:spPr/>
      <dgm:t>
        <a:bodyPr/>
        <a:lstStyle/>
        <a:p>
          <a:endParaRPr lang="pt-BR"/>
        </a:p>
      </dgm:t>
    </dgm:pt>
    <dgm:pt modelId="{DA3963F3-057A-48E8-9BDF-D4B6C6E2E4EB}" type="sibTrans" cxnId="{0D7DFE55-D93B-477F-9385-9B1FCFB813B2}">
      <dgm:prSet/>
      <dgm:spPr/>
      <dgm:t>
        <a:bodyPr/>
        <a:lstStyle/>
        <a:p>
          <a:endParaRPr lang="pt-BR"/>
        </a:p>
      </dgm:t>
    </dgm:pt>
    <dgm:pt modelId="{CE32FDF8-5959-4046-A8E7-241937614FDD}">
      <dgm:prSet/>
      <dgm:spPr>
        <a:noFill/>
      </dgm:spPr>
      <dgm:t>
        <a:bodyPr/>
        <a:lstStyle/>
        <a:p>
          <a:r>
            <a:rPr lang="pt-BR" b="0" i="0" dirty="0">
              <a:hlinkClick xmlns:r="http://schemas.openxmlformats.org/officeDocument/2006/relationships" r:id="rId8"/>
            </a:rPr>
            <a:t>Reuniões</a:t>
          </a:r>
          <a:endParaRPr lang="pt-BR"/>
        </a:p>
      </dgm:t>
    </dgm:pt>
    <dgm:pt modelId="{F8961BA6-FCC7-4C1D-A0E3-F23089826300}" type="parTrans" cxnId="{9090254B-0B66-497E-A2EC-357CE3F66B20}">
      <dgm:prSet/>
      <dgm:spPr/>
      <dgm:t>
        <a:bodyPr/>
        <a:lstStyle/>
        <a:p>
          <a:endParaRPr lang="pt-BR"/>
        </a:p>
      </dgm:t>
    </dgm:pt>
    <dgm:pt modelId="{47CEDAD3-03B9-46EE-B9DC-E7370B6D5713}" type="sibTrans" cxnId="{9090254B-0B66-497E-A2EC-357CE3F66B20}">
      <dgm:prSet/>
      <dgm:spPr/>
      <dgm:t>
        <a:bodyPr/>
        <a:lstStyle/>
        <a:p>
          <a:endParaRPr lang="pt-BR"/>
        </a:p>
      </dgm:t>
    </dgm:pt>
    <dgm:pt modelId="{197CAC02-0014-4515-9CC4-E99DB632E8A4}" type="pres">
      <dgm:prSet presAssocID="{9CC88DF9-721E-4E58-AEFF-95C60B695428}" presName="diagram" presStyleCnt="0">
        <dgm:presLayoutVars>
          <dgm:dir/>
          <dgm:animLvl val="lvl"/>
          <dgm:resizeHandles val="exact"/>
        </dgm:presLayoutVars>
      </dgm:prSet>
      <dgm:spPr/>
    </dgm:pt>
    <dgm:pt modelId="{AC3A0BAB-33F5-4F25-82D8-B73256771A95}" type="pres">
      <dgm:prSet presAssocID="{23F3C10E-4ADF-4359-BDF4-3AA16818DE46}" presName="compNode" presStyleCnt="0"/>
      <dgm:spPr/>
    </dgm:pt>
    <dgm:pt modelId="{914638B2-9E96-41BE-8D4C-0404B9ED314C}" type="pres">
      <dgm:prSet presAssocID="{23F3C10E-4ADF-4359-BDF4-3AA16818DE46}" presName="childRect" presStyleLbl="bgAcc1" presStyleIdx="0" presStyleCnt="3">
        <dgm:presLayoutVars>
          <dgm:bulletEnabled val="1"/>
        </dgm:presLayoutVars>
      </dgm:prSet>
      <dgm:spPr/>
    </dgm:pt>
    <dgm:pt modelId="{73A48BCC-71A0-4EB7-8044-4F62EFCB48A3}" type="pres">
      <dgm:prSet presAssocID="{23F3C10E-4ADF-4359-BDF4-3AA16818DE4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5865229C-3748-4778-9E81-322EACA00208}" type="pres">
      <dgm:prSet presAssocID="{23F3C10E-4ADF-4359-BDF4-3AA16818DE46}" presName="parentRect" presStyleLbl="alignNode1" presStyleIdx="0" presStyleCnt="3"/>
      <dgm:spPr/>
    </dgm:pt>
    <dgm:pt modelId="{98C03FD4-3DDB-463D-A310-5BD5E2C71E62}" type="pres">
      <dgm:prSet presAssocID="{23F3C10E-4ADF-4359-BDF4-3AA16818DE46}" presName="adorn" presStyleLbl="fgAccFollowNode1" presStyleIdx="0" presStyleCnt="3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073FC734-F87D-4D09-85E6-79DB761AAB46}" type="pres">
      <dgm:prSet presAssocID="{8E0E1B46-D2D3-4FC3-A02C-49AFAA79A048}" presName="sibTrans" presStyleLbl="sibTrans2D1" presStyleIdx="0" presStyleCnt="0"/>
      <dgm:spPr/>
    </dgm:pt>
    <dgm:pt modelId="{BF9B5283-81A5-412A-AEAA-EC89D7B90462}" type="pres">
      <dgm:prSet presAssocID="{F22378A0-A432-4EE6-B2EC-A8F140256FB6}" presName="compNode" presStyleCnt="0"/>
      <dgm:spPr/>
    </dgm:pt>
    <dgm:pt modelId="{10B2B0CC-9637-40AF-8C71-6E3CB4ADEE9A}" type="pres">
      <dgm:prSet presAssocID="{F22378A0-A432-4EE6-B2EC-A8F140256FB6}" presName="childRect" presStyleLbl="bgAcc1" presStyleIdx="1" presStyleCnt="3">
        <dgm:presLayoutVars>
          <dgm:bulletEnabled val="1"/>
        </dgm:presLayoutVars>
      </dgm:prSet>
      <dgm:spPr/>
    </dgm:pt>
    <dgm:pt modelId="{4A8AD39D-7F1A-40D7-8374-1210DF449C2E}" type="pres">
      <dgm:prSet presAssocID="{F22378A0-A432-4EE6-B2EC-A8F140256FB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CB5696CB-424F-4EC3-9E42-349E6B7B8192}" type="pres">
      <dgm:prSet presAssocID="{F22378A0-A432-4EE6-B2EC-A8F140256FB6}" presName="parentRect" presStyleLbl="alignNode1" presStyleIdx="1" presStyleCnt="3"/>
      <dgm:spPr/>
    </dgm:pt>
    <dgm:pt modelId="{4E9A5C79-A150-49C7-8E89-0C3CDA753B02}" type="pres">
      <dgm:prSet presAssocID="{F22378A0-A432-4EE6-B2EC-A8F140256FB6}" presName="adorn" presStyleLbl="fgAccFollowNode1" presStyleIdx="1" presStyleCnt="3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B6EAF70-0650-408C-8622-5A9F48945E1B}" type="pres">
      <dgm:prSet presAssocID="{878118B2-192F-413D-AEEA-802D39C8700A}" presName="sibTrans" presStyleLbl="sibTrans2D1" presStyleIdx="0" presStyleCnt="0"/>
      <dgm:spPr/>
    </dgm:pt>
    <dgm:pt modelId="{C51CD5DE-A476-4643-AF2F-972BDCE7DF77}" type="pres">
      <dgm:prSet presAssocID="{628F7D4C-22A1-413A-B911-043B7BEF32CA}" presName="compNode" presStyleCnt="0"/>
      <dgm:spPr/>
    </dgm:pt>
    <dgm:pt modelId="{59A17CFE-1FA7-42C6-B372-93CF43D9AE15}" type="pres">
      <dgm:prSet presAssocID="{628F7D4C-22A1-413A-B911-043B7BEF32CA}" presName="childRect" presStyleLbl="bgAcc1" presStyleIdx="2" presStyleCnt="3">
        <dgm:presLayoutVars>
          <dgm:bulletEnabled val="1"/>
        </dgm:presLayoutVars>
      </dgm:prSet>
      <dgm:spPr/>
    </dgm:pt>
    <dgm:pt modelId="{E4244DB7-4125-4F50-A737-56592430D715}" type="pres">
      <dgm:prSet presAssocID="{628F7D4C-22A1-413A-B911-043B7BEF32CA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91A5841-BD9C-435E-A214-E33A9067B55D}" type="pres">
      <dgm:prSet presAssocID="{628F7D4C-22A1-413A-B911-043B7BEF32CA}" presName="parentRect" presStyleLbl="alignNode1" presStyleIdx="2" presStyleCnt="3"/>
      <dgm:spPr/>
    </dgm:pt>
    <dgm:pt modelId="{758EF6BD-5461-40A9-AB03-CF1C33E542A9}" type="pres">
      <dgm:prSet presAssocID="{628F7D4C-22A1-413A-B911-043B7BEF32CA}" presName="adorn" presStyleLbl="fgAccFollowNode1" presStyleIdx="2" presStyleCnt="3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</dgm:ptLst>
  <dgm:cxnLst>
    <dgm:cxn modelId="{64931D00-0E5B-49B7-ABD5-91120BB37932}" srcId="{9CC88DF9-721E-4E58-AEFF-95C60B695428}" destId="{628F7D4C-22A1-413A-B911-043B7BEF32CA}" srcOrd="2" destOrd="0" parTransId="{55374E7C-E970-4481-B11C-DC27CEAE7335}" sibTransId="{B9E7198B-3789-4916-9F98-ED34948DC9B0}"/>
    <dgm:cxn modelId="{F567F102-3A9B-4A04-A8EF-68D49CF721B5}" type="presOf" srcId="{2615BC35-11D6-4703-9C0D-10DD06CEDEC6}" destId="{914638B2-9E96-41BE-8D4C-0404B9ED314C}" srcOrd="0" destOrd="0" presId="urn:microsoft.com/office/officeart/2005/8/layout/bList2"/>
    <dgm:cxn modelId="{EB2CCC15-4AE9-46A9-BD11-A63EF33FAD95}" type="presOf" srcId="{8E0E1B46-D2D3-4FC3-A02C-49AFAA79A048}" destId="{073FC734-F87D-4D09-85E6-79DB761AAB46}" srcOrd="0" destOrd="0" presId="urn:microsoft.com/office/officeart/2005/8/layout/bList2"/>
    <dgm:cxn modelId="{BB518916-52F6-4F48-9A46-F4A5AAA9C3A0}" srcId="{9CC88DF9-721E-4E58-AEFF-95C60B695428}" destId="{F22378A0-A432-4EE6-B2EC-A8F140256FB6}" srcOrd="1" destOrd="0" parTransId="{6EB0993E-F8C4-4123-A9FD-E9F92504CC97}" sibTransId="{878118B2-192F-413D-AEEA-802D39C8700A}"/>
    <dgm:cxn modelId="{13F16D23-2BE1-4C48-AD48-74A786F7FEBC}" srcId="{23F3C10E-4ADF-4359-BDF4-3AA16818DE46}" destId="{109F7CB1-109C-4485-A10E-5EBE043358E8}" srcOrd="3" destOrd="0" parTransId="{A4290D04-AC9E-4562-9ED8-487719EDC539}" sibTransId="{926DB310-464C-467C-9FCE-6C960E9A7809}"/>
    <dgm:cxn modelId="{1C442725-4312-4779-9A0E-6AF1BAA7A68E}" type="presOf" srcId="{F22378A0-A432-4EE6-B2EC-A8F140256FB6}" destId="{4A8AD39D-7F1A-40D7-8374-1210DF449C2E}" srcOrd="0" destOrd="0" presId="urn:microsoft.com/office/officeart/2005/8/layout/bList2"/>
    <dgm:cxn modelId="{AF219B33-BA4C-4894-92D1-7E83DED13D49}" srcId="{23F3C10E-4ADF-4359-BDF4-3AA16818DE46}" destId="{E5C8B9E4-1B41-4AE2-9F68-9C9B3E454D7F}" srcOrd="1" destOrd="0" parTransId="{1CE72B8F-1F33-4E7D-BB61-45E1FF4B049F}" sibTransId="{05214F42-B03B-45AB-BCB4-DF8CFC85F9C3}"/>
    <dgm:cxn modelId="{DFFA923A-6FAD-4BFF-8FA8-667A65A70F1D}" type="presOf" srcId="{23F3C10E-4ADF-4359-BDF4-3AA16818DE46}" destId="{5865229C-3748-4778-9E81-322EACA00208}" srcOrd="1" destOrd="0" presId="urn:microsoft.com/office/officeart/2005/8/layout/bList2"/>
    <dgm:cxn modelId="{4EC3853D-1D06-4D8C-B0AD-52D76628BA96}" type="presOf" srcId="{F22378A0-A432-4EE6-B2EC-A8F140256FB6}" destId="{CB5696CB-424F-4EC3-9E42-349E6B7B8192}" srcOrd="1" destOrd="0" presId="urn:microsoft.com/office/officeart/2005/8/layout/bList2"/>
    <dgm:cxn modelId="{F8391C3E-F64C-4BAE-9C7E-8CD43B0CEB80}" type="presOf" srcId="{109F7CB1-109C-4485-A10E-5EBE043358E8}" destId="{914638B2-9E96-41BE-8D4C-0404B9ED314C}" srcOrd="0" destOrd="3" presId="urn:microsoft.com/office/officeart/2005/8/layout/bList2"/>
    <dgm:cxn modelId="{F6C9D05E-BF52-416F-80A7-E6318194DB9C}" srcId="{F22378A0-A432-4EE6-B2EC-A8F140256FB6}" destId="{E72A3818-A223-4424-B37C-CE77E11A2ED8}" srcOrd="0" destOrd="0" parTransId="{600E239D-8395-4496-AD6B-D8931A26F2C5}" sibTransId="{3AADDF0C-DC38-4B3A-85BB-282A32A8BF9B}"/>
    <dgm:cxn modelId="{F6042342-FCC0-4299-921F-71A49C8E8EC7}" type="presOf" srcId="{9CC88DF9-721E-4E58-AEFF-95C60B695428}" destId="{197CAC02-0014-4515-9CC4-E99DB632E8A4}" srcOrd="0" destOrd="0" presId="urn:microsoft.com/office/officeart/2005/8/layout/bList2"/>
    <dgm:cxn modelId="{A37DA065-912A-4C77-AFD8-E56AC5676312}" srcId="{23F3C10E-4ADF-4359-BDF4-3AA16818DE46}" destId="{B6DBFEDF-5D2E-451D-8D89-97888022757F}" srcOrd="2" destOrd="0" parTransId="{A4A7146F-80D0-4719-948A-07CA39FD3BFF}" sibTransId="{5E9319F4-51FB-4941-8E2B-74E0C708E821}"/>
    <dgm:cxn modelId="{1D52326A-18DE-41A6-AE88-0314218F5283}" srcId="{9CC88DF9-721E-4E58-AEFF-95C60B695428}" destId="{23F3C10E-4ADF-4359-BDF4-3AA16818DE46}" srcOrd="0" destOrd="0" parTransId="{ECBED260-3829-493C-8369-7188B5C9E273}" sibTransId="{8E0E1B46-D2D3-4FC3-A02C-49AFAA79A048}"/>
    <dgm:cxn modelId="{9090254B-0B66-497E-A2EC-357CE3F66B20}" srcId="{F22378A0-A432-4EE6-B2EC-A8F140256FB6}" destId="{CE32FDF8-5959-4046-A8E7-241937614FDD}" srcOrd="2" destOrd="0" parTransId="{F8961BA6-FCC7-4C1D-A0E3-F23089826300}" sibTransId="{47CEDAD3-03B9-46EE-B9DC-E7370B6D5713}"/>
    <dgm:cxn modelId="{464FB972-F46E-4F5E-BB06-0D10E5686530}" type="presOf" srcId="{7F51CEE0-B9AC-4870-B39D-EC1D471F4A65}" destId="{10B2B0CC-9637-40AF-8C71-6E3CB4ADEE9A}" srcOrd="0" destOrd="1" presId="urn:microsoft.com/office/officeart/2005/8/layout/bList2"/>
    <dgm:cxn modelId="{17860E53-4DBD-40A7-93D9-2D8B891F5FA0}" type="presOf" srcId="{B6DBFEDF-5D2E-451D-8D89-97888022757F}" destId="{914638B2-9E96-41BE-8D4C-0404B9ED314C}" srcOrd="0" destOrd="2" presId="urn:microsoft.com/office/officeart/2005/8/layout/bList2"/>
    <dgm:cxn modelId="{0FD1B075-ACC5-4913-A7E7-09CBEF73CAEA}" srcId="{628F7D4C-22A1-413A-B911-043B7BEF32CA}" destId="{EA49C9A0-9D90-4B1E-9251-56595707DF4A}" srcOrd="0" destOrd="0" parTransId="{06A14FB9-1D2A-4686-A329-58CA9013107C}" sibTransId="{4A02668B-F2CA-4EA1-9438-890A9A5F11AB}"/>
    <dgm:cxn modelId="{0D7DFE55-D93B-477F-9385-9B1FCFB813B2}" srcId="{F22378A0-A432-4EE6-B2EC-A8F140256FB6}" destId="{7F51CEE0-B9AC-4870-B39D-EC1D471F4A65}" srcOrd="1" destOrd="0" parTransId="{0B537A53-1AED-4D2B-A4A9-0AE630E96D60}" sibTransId="{DA3963F3-057A-48E8-9BDF-D4B6C6E2E4EB}"/>
    <dgm:cxn modelId="{DCDCBD59-9030-4107-AAB0-A1A454367804}" type="presOf" srcId="{628F7D4C-22A1-413A-B911-043B7BEF32CA}" destId="{191A5841-BD9C-435E-A214-E33A9067B55D}" srcOrd="1" destOrd="0" presId="urn:microsoft.com/office/officeart/2005/8/layout/bList2"/>
    <dgm:cxn modelId="{DE4EA68F-4A6A-4270-A5A7-2FF96AC2E2B1}" type="presOf" srcId="{E5C8B9E4-1B41-4AE2-9F68-9C9B3E454D7F}" destId="{914638B2-9E96-41BE-8D4C-0404B9ED314C}" srcOrd="0" destOrd="1" presId="urn:microsoft.com/office/officeart/2005/8/layout/bList2"/>
    <dgm:cxn modelId="{C5022496-2320-47A5-92D9-9FC4227FB2DD}" type="presOf" srcId="{CE32FDF8-5959-4046-A8E7-241937614FDD}" destId="{10B2B0CC-9637-40AF-8C71-6E3CB4ADEE9A}" srcOrd="0" destOrd="2" presId="urn:microsoft.com/office/officeart/2005/8/layout/bList2"/>
    <dgm:cxn modelId="{596B9EA1-5CC1-4931-A478-24D106999420}" type="presOf" srcId="{E72A3818-A223-4424-B37C-CE77E11A2ED8}" destId="{10B2B0CC-9637-40AF-8C71-6E3CB4ADEE9A}" srcOrd="0" destOrd="0" presId="urn:microsoft.com/office/officeart/2005/8/layout/bList2"/>
    <dgm:cxn modelId="{0A5AA6A8-E106-4E72-BB75-4D52F680D890}" type="presOf" srcId="{878118B2-192F-413D-AEEA-802D39C8700A}" destId="{9B6EAF70-0650-408C-8622-5A9F48945E1B}" srcOrd="0" destOrd="0" presId="urn:microsoft.com/office/officeart/2005/8/layout/bList2"/>
    <dgm:cxn modelId="{A16674D6-B88F-488D-A16B-C60BF172E3B9}" type="presOf" srcId="{628F7D4C-22A1-413A-B911-043B7BEF32CA}" destId="{E4244DB7-4125-4F50-A737-56592430D715}" srcOrd="0" destOrd="0" presId="urn:microsoft.com/office/officeart/2005/8/layout/bList2"/>
    <dgm:cxn modelId="{77F5FEE6-7156-4408-8293-DB6F791ED6E0}" srcId="{23F3C10E-4ADF-4359-BDF4-3AA16818DE46}" destId="{2615BC35-11D6-4703-9C0D-10DD06CEDEC6}" srcOrd="0" destOrd="0" parTransId="{7023A68A-E7A4-4299-BA89-87F4DE534EFC}" sibTransId="{1D7E075A-0354-4D82-AF64-7F8A760B7565}"/>
    <dgm:cxn modelId="{21F699EE-E5EE-4315-AD2A-BE1FAA0917E6}" type="presOf" srcId="{23F3C10E-4ADF-4359-BDF4-3AA16818DE46}" destId="{73A48BCC-71A0-4EB7-8044-4F62EFCB48A3}" srcOrd="0" destOrd="0" presId="urn:microsoft.com/office/officeart/2005/8/layout/bList2"/>
    <dgm:cxn modelId="{691CE6FB-752A-47A6-9792-3ECFA66E77B9}" type="presOf" srcId="{EA49C9A0-9D90-4B1E-9251-56595707DF4A}" destId="{59A17CFE-1FA7-42C6-B372-93CF43D9AE15}" srcOrd="0" destOrd="0" presId="urn:microsoft.com/office/officeart/2005/8/layout/bList2"/>
    <dgm:cxn modelId="{61F330DA-B56F-4D0F-A85D-9C02416E7AA3}" type="presParOf" srcId="{197CAC02-0014-4515-9CC4-E99DB632E8A4}" destId="{AC3A0BAB-33F5-4F25-82D8-B73256771A95}" srcOrd="0" destOrd="0" presId="urn:microsoft.com/office/officeart/2005/8/layout/bList2"/>
    <dgm:cxn modelId="{E9CA4628-3497-4177-B955-8E3AE4280EA3}" type="presParOf" srcId="{AC3A0BAB-33F5-4F25-82D8-B73256771A95}" destId="{914638B2-9E96-41BE-8D4C-0404B9ED314C}" srcOrd="0" destOrd="0" presId="urn:microsoft.com/office/officeart/2005/8/layout/bList2"/>
    <dgm:cxn modelId="{F7998C94-7E88-433A-80DE-DB0283683235}" type="presParOf" srcId="{AC3A0BAB-33F5-4F25-82D8-B73256771A95}" destId="{73A48BCC-71A0-4EB7-8044-4F62EFCB48A3}" srcOrd="1" destOrd="0" presId="urn:microsoft.com/office/officeart/2005/8/layout/bList2"/>
    <dgm:cxn modelId="{12C4ECB6-8680-47D9-A707-C75FA1C78B32}" type="presParOf" srcId="{AC3A0BAB-33F5-4F25-82D8-B73256771A95}" destId="{5865229C-3748-4778-9E81-322EACA00208}" srcOrd="2" destOrd="0" presId="urn:microsoft.com/office/officeart/2005/8/layout/bList2"/>
    <dgm:cxn modelId="{6BE97683-F776-4900-ADB1-6E67694AA11E}" type="presParOf" srcId="{AC3A0BAB-33F5-4F25-82D8-B73256771A95}" destId="{98C03FD4-3DDB-463D-A310-5BD5E2C71E62}" srcOrd="3" destOrd="0" presId="urn:microsoft.com/office/officeart/2005/8/layout/bList2"/>
    <dgm:cxn modelId="{32C37423-F0DC-4C7D-9D1C-A0F8E94950F2}" type="presParOf" srcId="{197CAC02-0014-4515-9CC4-E99DB632E8A4}" destId="{073FC734-F87D-4D09-85E6-79DB761AAB46}" srcOrd="1" destOrd="0" presId="urn:microsoft.com/office/officeart/2005/8/layout/bList2"/>
    <dgm:cxn modelId="{603E5D38-40A0-4ABD-AC22-6A66105DFBBB}" type="presParOf" srcId="{197CAC02-0014-4515-9CC4-E99DB632E8A4}" destId="{BF9B5283-81A5-412A-AEAA-EC89D7B90462}" srcOrd="2" destOrd="0" presId="urn:microsoft.com/office/officeart/2005/8/layout/bList2"/>
    <dgm:cxn modelId="{A5E672D4-A598-4FD8-BDE0-031A141DCEB1}" type="presParOf" srcId="{BF9B5283-81A5-412A-AEAA-EC89D7B90462}" destId="{10B2B0CC-9637-40AF-8C71-6E3CB4ADEE9A}" srcOrd="0" destOrd="0" presId="urn:microsoft.com/office/officeart/2005/8/layout/bList2"/>
    <dgm:cxn modelId="{074A2FC7-F349-42FF-B6B2-7AAA9BDC4B3E}" type="presParOf" srcId="{BF9B5283-81A5-412A-AEAA-EC89D7B90462}" destId="{4A8AD39D-7F1A-40D7-8374-1210DF449C2E}" srcOrd="1" destOrd="0" presId="urn:microsoft.com/office/officeart/2005/8/layout/bList2"/>
    <dgm:cxn modelId="{668ADD73-221B-4E3D-8830-5BCA1AA74132}" type="presParOf" srcId="{BF9B5283-81A5-412A-AEAA-EC89D7B90462}" destId="{CB5696CB-424F-4EC3-9E42-349E6B7B8192}" srcOrd="2" destOrd="0" presId="urn:microsoft.com/office/officeart/2005/8/layout/bList2"/>
    <dgm:cxn modelId="{4E6347C2-93B5-4441-AB02-4721EADC3936}" type="presParOf" srcId="{BF9B5283-81A5-412A-AEAA-EC89D7B90462}" destId="{4E9A5C79-A150-49C7-8E89-0C3CDA753B02}" srcOrd="3" destOrd="0" presId="urn:microsoft.com/office/officeart/2005/8/layout/bList2"/>
    <dgm:cxn modelId="{D303E5D2-160F-4218-9C65-2D80FC35A112}" type="presParOf" srcId="{197CAC02-0014-4515-9CC4-E99DB632E8A4}" destId="{9B6EAF70-0650-408C-8622-5A9F48945E1B}" srcOrd="3" destOrd="0" presId="urn:microsoft.com/office/officeart/2005/8/layout/bList2"/>
    <dgm:cxn modelId="{8234C45E-4309-4337-81AF-A32512199CEB}" type="presParOf" srcId="{197CAC02-0014-4515-9CC4-E99DB632E8A4}" destId="{C51CD5DE-A476-4643-AF2F-972BDCE7DF77}" srcOrd="4" destOrd="0" presId="urn:microsoft.com/office/officeart/2005/8/layout/bList2"/>
    <dgm:cxn modelId="{E821DDF1-7BFB-42AF-9968-F7410A5A891F}" type="presParOf" srcId="{C51CD5DE-A476-4643-AF2F-972BDCE7DF77}" destId="{59A17CFE-1FA7-42C6-B372-93CF43D9AE15}" srcOrd="0" destOrd="0" presId="urn:microsoft.com/office/officeart/2005/8/layout/bList2"/>
    <dgm:cxn modelId="{3EC04627-DE4F-4B2B-B1A1-FDB8FD23114B}" type="presParOf" srcId="{C51CD5DE-A476-4643-AF2F-972BDCE7DF77}" destId="{E4244DB7-4125-4F50-A737-56592430D715}" srcOrd="1" destOrd="0" presId="urn:microsoft.com/office/officeart/2005/8/layout/bList2"/>
    <dgm:cxn modelId="{8454C837-942A-475E-9366-13E8D92B372F}" type="presParOf" srcId="{C51CD5DE-A476-4643-AF2F-972BDCE7DF77}" destId="{191A5841-BD9C-435E-A214-E33A9067B55D}" srcOrd="2" destOrd="0" presId="urn:microsoft.com/office/officeart/2005/8/layout/bList2"/>
    <dgm:cxn modelId="{0EAC205A-059F-4E04-88D3-F4460A0A8112}" type="presParOf" srcId="{C51CD5DE-A476-4643-AF2F-972BDCE7DF77}" destId="{758EF6BD-5461-40A9-AB03-CF1C33E542A9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AB89F0-25B5-4C0C-90E5-8A7FBE861AF4}" type="doc">
      <dgm:prSet loTypeId="urn:microsoft.com/office/officeart/2005/8/layout/process4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C2274C1D-ACD7-45D5-97F2-45D8B17AC044}">
      <dgm:prSet/>
      <dgm:spPr/>
      <dgm:t>
        <a:bodyPr/>
        <a:lstStyle/>
        <a:p>
          <a:pPr rtl="0"/>
          <a:r>
            <a:rPr lang="pt-BR" dirty="0"/>
            <a:t>Planejar o gerenciamento das partes interessadas</a:t>
          </a:r>
          <a:endParaRPr lang="en-US" dirty="0"/>
        </a:p>
      </dgm:t>
    </dgm:pt>
    <dgm:pt modelId="{32190506-4BFF-4E67-AAAE-1E05246E5A89}" type="parTrans" cxnId="{E3783551-ADF6-4189-AB60-3D1BF90B4236}">
      <dgm:prSet/>
      <dgm:spPr/>
      <dgm:t>
        <a:bodyPr/>
        <a:lstStyle/>
        <a:p>
          <a:endParaRPr lang="en-US"/>
        </a:p>
      </dgm:t>
    </dgm:pt>
    <dgm:pt modelId="{3C2B99BF-FDC5-475E-BDD7-E4159AE6060F}" type="sibTrans" cxnId="{E3783551-ADF6-4189-AB60-3D1BF90B4236}">
      <dgm:prSet/>
      <dgm:spPr/>
      <dgm:t>
        <a:bodyPr/>
        <a:lstStyle/>
        <a:p>
          <a:endParaRPr lang="en-US"/>
        </a:p>
      </dgm:t>
    </dgm:pt>
    <dgm:pt modelId="{194A1BE4-EF5F-418A-BC86-FA36685F0E16}">
      <dgm:prSet/>
      <dgm:spPr/>
      <dgm:t>
        <a:bodyPr/>
        <a:lstStyle/>
        <a:p>
          <a:pPr rtl="0"/>
          <a:r>
            <a:rPr lang="pt-BR" dirty="0"/>
            <a:t>Estratégias para quebrar resistências e </a:t>
          </a:r>
          <a:endParaRPr lang="en-US" dirty="0"/>
        </a:p>
      </dgm:t>
    </dgm:pt>
    <dgm:pt modelId="{58FE18EB-94F9-4D98-87F9-409F856852E5}" type="parTrans" cxnId="{21209F16-E453-4D04-A2A2-8AAE2394105F}">
      <dgm:prSet/>
      <dgm:spPr/>
      <dgm:t>
        <a:bodyPr/>
        <a:lstStyle/>
        <a:p>
          <a:endParaRPr lang="en-US"/>
        </a:p>
      </dgm:t>
    </dgm:pt>
    <dgm:pt modelId="{D02BC92B-40A9-44D3-924B-F9F9CC5500ED}" type="sibTrans" cxnId="{21209F16-E453-4D04-A2A2-8AAE2394105F}">
      <dgm:prSet/>
      <dgm:spPr/>
      <dgm:t>
        <a:bodyPr/>
        <a:lstStyle/>
        <a:p>
          <a:endParaRPr lang="en-US"/>
        </a:p>
      </dgm:t>
    </dgm:pt>
    <dgm:pt modelId="{B712A5B6-919C-49C9-9F60-001C743AC898}">
      <dgm:prSet/>
      <dgm:spPr/>
      <dgm:t>
        <a:bodyPr/>
        <a:lstStyle/>
        <a:p>
          <a:pPr rtl="0"/>
          <a:r>
            <a:rPr lang="pt-BR" dirty="0"/>
            <a:t>garantir seu engajamento no projeto;</a:t>
          </a:r>
          <a:endParaRPr lang="en-US" dirty="0"/>
        </a:p>
      </dgm:t>
    </dgm:pt>
    <dgm:pt modelId="{EDF455E3-6085-438A-8E8E-EC3D0DA8E70B}" type="parTrans" cxnId="{13E51F4E-805F-4A78-B2A8-CBD23438D1C7}">
      <dgm:prSet/>
      <dgm:spPr/>
      <dgm:t>
        <a:bodyPr/>
        <a:lstStyle/>
        <a:p>
          <a:endParaRPr lang="en-US"/>
        </a:p>
      </dgm:t>
    </dgm:pt>
    <dgm:pt modelId="{74701047-6FA0-4106-81A5-4E8A1E38CDAB}" type="sibTrans" cxnId="{13E51F4E-805F-4A78-B2A8-CBD23438D1C7}">
      <dgm:prSet/>
      <dgm:spPr/>
      <dgm:t>
        <a:bodyPr/>
        <a:lstStyle/>
        <a:p>
          <a:endParaRPr lang="en-US"/>
        </a:p>
      </dgm:t>
    </dgm:pt>
    <dgm:pt modelId="{51FD3857-9EB8-4365-A465-0A5322D7CE15}" type="pres">
      <dgm:prSet presAssocID="{A1AB89F0-25B5-4C0C-90E5-8A7FBE861AF4}" presName="Name0" presStyleCnt="0">
        <dgm:presLayoutVars>
          <dgm:dir/>
          <dgm:animLvl val="lvl"/>
          <dgm:resizeHandles val="exact"/>
        </dgm:presLayoutVars>
      </dgm:prSet>
      <dgm:spPr/>
    </dgm:pt>
    <dgm:pt modelId="{4777EA8A-A1AA-4DF6-977B-69A439512F25}" type="pres">
      <dgm:prSet presAssocID="{C2274C1D-ACD7-45D5-97F2-45D8B17AC044}" presName="boxAndChildren" presStyleCnt="0"/>
      <dgm:spPr/>
    </dgm:pt>
    <dgm:pt modelId="{32C801AE-A1C4-4281-8FF4-6EFC239EDD00}" type="pres">
      <dgm:prSet presAssocID="{C2274C1D-ACD7-45D5-97F2-45D8B17AC044}" presName="parentTextBox" presStyleLbl="node1" presStyleIdx="0" presStyleCnt="1"/>
      <dgm:spPr/>
    </dgm:pt>
    <dgm:pt modelId="{66290745-E692-487C-B9BD-557CAFE86827}" type="pres">
      <dgm:prSet presAssocID="{C2274C1D-ACD7-45D5-97F2-45D8B17AC044}" presName="entireBox" presStyleLbl="node1" presStyleIdx="0" presStyleCnt="1"/>
      <dgm:spPr/>
    </dgm:pt>
    <dgm:pt modelId="{B12127AF-DAD0-48BE-AE4F-C1DC93DD8C3F}" type="pres">
      <dgm:prSet presAssocID="{C2274C1D-ACD7-45D5-97F2-45D8B17AC044}" presName="descendantBox" presStyleCnt="0"/>
      <dgm:spPr/>
    </dgm:pt>
    <dgm:pt modelId="{FECD4779-3D6D-4967-BB73-2B70E17001BB}" type="pres">
      <dgm:prSet presAssocID="{194A1BE4-EF5F-418A-BC86-FA36685F0E16}" presName="childTextBox" presStyleLbl="fgAccFollowNode1" presStyleIdx="0" presStyleCnt="2">
        <dgm:presLayoutVars>
          <dgm:bulletEnabled val="1"/>
        </dgm:presLayoutVars>
      </dgm:prSet>
      <dgm:spPr/>
    </dgm:pt>
    <dgm:pt modelId="{2872B89E-1BE6-4532-96B1-B2B5E2B3FB3D}" type="pres">
      <dgm:prSet presAssocID="{B712A5B6-919C-49C9-9F60-001C743AC898}" presName="childTextBox" presStyleLbl="fgAccFollowNode1" presStyleIdx="1" presStyleCnt="2">
        <dgm:presLayoutVars>
          <dgm:bulletEnabled val="1"/>
        </dgm:presLayoutVars>
      </dgm:prSet>
      <dgm:spPr/>
    </dgm:pt>
  </dgm:ptLst>
  <dgm:cxnLst>
    <dgm:cxn modelId="{660BA70F-7FCF-4013-AE9D-B8B692D9B7EF}" type="presOf" srcId="{C2274C1D-ACD7-45D5-97F2-45D8B17AC044}" destId="{32C801AE-A1C4-4281-8FF4-6EFC239EDD00}" srcOrd="0" destOrd="0" presId="urn:microsoft.com/office/officeart/2005/8/layout/process4"/>
    <dgm:cxn modelId="{21209F16-E453-4D04-A2A2-8AAE2394105F}" srcId="{C2274C1D-ACD7-45D5-97F2-45D8B17AC044}" destId="{194A1BE4-EF5F-418A-BC86-FA36685F0E16}" srcOrd="0" destOrd="0" parTransId="{58FE18EB-94F9-4D98-87F9-409F856852E5}" sibTransId="{D02BC92B-40A9-44D3-924B-F9F9CC5500ED}"/>
    <dgm:cxn modelId="{9C1DDC30-4F5B-45F6-95F7-20C2F441EF61}" type="presOf" srcId="{A1AB89F0-25B5-4C0C-90E5-8A7FBE861AF4}" destId="{51FD3857-9EB8-4365-A465-0A5322D7CE15}" srcOrd="0" destOrd="0" presId="urn:microsoft.com/office/officeart/2005/8/layout/process4"/>
    <dgm:cxn modelId="{13E51F4E-805F-4A78-B2A8-CBD23438D1C7}" srcId="{C2274C1D-ACD7-45D5-97F2-45D8B17AC044}" destId="{B712A5B6-919C-49C9-9F60-001C743AC898}" srcOrd="1" destOrd="0" parTransId="{EDF455E3-6085-438A-8E8E-EC3D0DA8E70B}" sibTransId="{74701047-6FA0-4106-81A5-4E8A1E38CDAB}"/>
    <dgm:cxn modelId="{E3783551-ADF6-4189-AB60-3D1BF90B4236}" srcId="{A1AB89F0-25B5-4C0C-90E5-8A7FBE861AF4}" destId="{C2274C1D-ACD7-45D5-97F2-45D8B17AC044}" srcOrd="0" destOrd="0" parTransId="{32190506-4BFF-4E67-AAAE-1E05246E5A89}" sibTransId="{3C2B99BF-FDC5-475E-BDD7-E4159AE6060F}"/>
    <dgm:cxn modelId="{DC28AD7B-07A6-4993-90DF-D3E185B919F7}" type="presOf" srcId="{B712A5B6-919C-49C9-9F60-001C743AC898}" destId="{2872B89E-1BE6-4532-96B1-B2B5E2B3FB3D}" srcOrd="0" destOrd="0" presId="urn:microsoft.com/office/officeart/2005/8/layout/process4"/>
    <dgm:cxn modelId="{CC36B78F-091E-4561-81B3-F7ADDF0D6D6B}" type="presOf" srcId="{194A1BE4-EF5F-418A-BC86-FA36685F0E16}" destId="{FECD4779-3D6D-4967-BB73-2B70E17001BB}" srcOrd="0" destOrd="0" presId="urn:microsoft.com/office/officeart/2005/8/layout/process4"/>
    <dgm:cxn modelId="{819011B5-076B-4379-BEAB-DA842C8EE28B}" type="presOf" srcId="{C2274C1D-ACD7-45D5-97F2-45D8B17AC044}" destId="{66290745-E692-487C-B9BD-557CAFE86827}" srcOrd="1" destOrd="0" presId="urn:microsoft.com/office/officeart/2005/8/layout/process4"/>
    <dgm:cxn modelId="{930773A4-CF74-4063-AAA3-D206A988D33A}" type="presParOf" srcId="{51FD3857-9EB8-4365-A465-0A5322D7CE15}" destId="{4777EA8A-A1AA-4DF6-977B-69A439512F25}" srcOrd="0" destOrd="0" presId="urn:microsoft.com/office/officeart/2005/8/layout/process4"/>
    <dgm:cxn modelId="{925EF1BB-89DA-4495-8986-E57F0A7EA623}" type="presParOf" srcId="{4777EA8A-A1AA-4DF6-977B-69A439512F25}" destId="{32C801AE-A1C4-4281-8FF4-6EFC239EDD00}" srcOrd="0" destOrd="0" presId="urn:microsoft.com/office/officeart/2005/8/layout/process4"/>
    <dgm:cxn modelId="{565856E9-7910-47EA-BD43-102D8C566B93}" type="presParOf" srcId="{4777EA8A-A1AA-4DF6-977B-69A439512F25}" destId="{66290745-E692-487C-B9BD-557CAFE86827}" srcOrd="1" destOrd="0" presId="urn:microsoft.com/office/officeart/2005/8/layout/process4"/>
    <dgm:cxn modelId="{F2C4E60A-FD97-4EB2-98AE-CDCD37927429}" type="presParOf" srcId="{4777EA8A-A1AA-4DF6-977B-69A439512F25}" destId="{B12127AF-DAD0-48BE-AE4F-C1DC93DD8C3F}" srcOrd="2" destOrd="0" presId="urn:microsoft.com/office/officeart/2005/8/layout/process4"/>
    <dgm:cxn modelId="{70E410E2-22A4-45CF-94FD-A4EA7B486FCA}" type="presParOf" srcId="{B12127AF-DAD0-48BE-AE4F-C1DC93DD8C3F}" destId="{FECD4779-3D6D-4967-BB73-2B70E17001BB}" srcOrd="0" destOrd="0" presId="urn:microsoft.com/office/officeart/2005/8/layout/process4"/>
    <dgm:cxn modelId="{E760809F-E5FC-43EE-8F76-9D9B9CAE1BDB}" type="presParOf" srcId="{B12127AF-DAD0-48BE-AE4F-C1DC93DD8C3F}" destId="{2872B89E-1BE6-4532-96B1-B2B5E2B3FB3D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CC133E-2B02-4202-9972-66A1EC5E7C8D}" type="doc">
      <dgm:prSet loTypeId="urn:microsoft.com/office/officeart/2005/8/layout/b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1D78C731-CEA3-4F83-901E-035F1F75B66D}">
      <dgm:prSet/>
      <dgm:spPr/>
      <dgm:t>
        <a:bodyPr/>
        <a:lstStyle/>
        <a:p>
          <a:pPr rtl="0"/>
          <a:r>
            <a:rPr lang="pt-BR" b="1"/>
            <a:t>Entradas</a:t>
          </a:r>
          <a:endParaRPr lang="pt-BR"/>
        </a:p>
      </dgm:t>
    </dgm:pt>
    <dgm:pt modelId="{7573470D-FCA6-424C-BD75-4C51682BA9C4}" type="parTrans" cxnId="{7E87D3BB-A583-4CE7-8EE7-C0E80703C31C}">
      <dgm:prSet/>
      <dgm:spPr/>
      <dgm:t>
        <a:bodyPr/>
        <a:lstStyle/>
        <a:p>
          <a:endParaRPr lang="pt-BR"/>
        </a:p>
      </dgm:t>
    </dgm:pt>
    <dgm:pt modelId="{F547E648-F97B-4215-B5C7-9DC93CC60517}" type="sibTrans" cxnId="{7E87D3BB-A583-4CE7-8EE7-C0E80703C31C}">
      <dgm:prSet/>
      <dgm:spPr/>
      <dgm:t>
        <a:bodyPr/>
        <a:lstStyle/>
        <a:p>
          <a:endParaRPr lang="pt-BR"/>
        </a:p>
      </dgm:t>
    </dgm:pt>
    <dgm:pt modelId="{CE9678F0-D0CA-42A5-AB83-9E23A83B345A}">
      <dgm:prSet/>
      <dgm:spPr>
        <a:noFill/>
      </dgm:spPr>
      <dgm:t>
        <a:bodyPr/>
        <a:lstStyle/>
        <a:p>
          <a:pPr rtl="0"/>
          <a:r>
            <a:rPr lang="pt-BR">
              <a:hlinkClick xmlns:r="http://schemas.openxmlformats.org/officeDocument/2006/relationships" r:id="rId1"/>
            </a:rPr>
            <a:t>Plano de gerenciamento do projeto</a:t>
          </a:r>
          <a:endParaRPr lang="pt-BR"/>
        </a:p>
      </dgm:t>
    </dgm:pt>
    <dgm:pt modelId="{08D474AF-882D-46C3-BA11-1DC79402B531}" type="parTrans" cxnId="{5DC2D475-ACDB-48B6-A16F-4CA246199024}">
      <dgm:prSet/>
      <dgm:spPr/>
      <dgm:t>
        <a:bodyPr/>
        <a:lstStyle/>
        <a:p>
          <a:endParaRPr lang="pt-BR"/>
        </a:p>
      </dgm:t>
    </dgm:pt>
    <dgm:pt modelId="{1835A1D6-8BF3-4E60-9035-62EFEB4292B0}" type="sibTrans" cxnId="{5DC2D475-ACDB-48B6-A16F-4CA246199024}">
      <dgm:prSet/>
      <dgm:spPr/>
      <dgm:t>
        <a:bodyPr/>
        <a:lstStyle/>
        <a:p>
          <a:endParaRPr lang="pt-BR"/>
        </a:p>
      </dgm:t>
    </dgm:pt>
    <dgm:pt modelId="{C20EF7DF-EE9D-4179-A030-6DD6B9B31AAB}">
      <dgm:prSet/>
      <dgm:spPr>
        <a:noFill/>
      </dgm:spPr>
      <dgm:t>
        <a:bodyPr/>
        <a:lstStyle/>
        <a:p>
          <a:pPr rtl="0"/>
          <a:r>
            <a:rPr lang="pt-BR">
              <a:hlinkClick xmlns:r="http://schemas.openxmlformats.org/officeDocument/2006/relationships" r:id="rId2"/>
            </a:rPr>
            <a:t>Registro das partes interessadas</a:t>
          </a:r>
          <a:endParaRPr lang="pt-BR"/>
        </a:p>
      </dgm:t>
    </dgm:pt>
    <dgm:pt modelId="{DB31978C-1779-4B4C-9460-ED2BEF67E190}" type="parTrans" cxnId="{B2E3B997-E912-400F-83E0-F20500ED220B}">
      <dgm:prSet/>
      <dgm:spPr/>
      <dgm:t>
        <a:bodyPr/>
        <a:lstStyle/>
        <a:p>
          <a:endParaRPr lang="pt-BR"/>
        </a:p>
      </dgm:t>
    </dgm:pt>
    <dgm:pt modelId="{D5AF8F30-D44B-4662-AD05-970C17253303}" type="sibTrans" cxnId="{B2E3B997-E912-400F-83E0-F20500ED220B}">
      <dgm:prSet/>
      <dgm:spPr/>
      <dgm:t>
        <a:bodyPr/>
        <a:lstStyle/>
        <a:p>
          <a:endParaRPr lang="pt-BR"/>
        </a:p>
      </dgm:t>
    </dgm:pt>
    <dgm:pt modelId="{6DA7205E-F1BB-459D-B09B-76C83633ABC5}">
      <dgm:prSet/>
      <dgm:spPr>
        <a:noFill/>
      </dgm:spPr>
      <dgm:t>
        <a:bodyPr/>
        <a:lstStyle/>
        <a:p>
          <a:pPr rtl="0"/>
          <a:r>
            <a:rPr lang="pt-BR">
              <a:hlinkClick xmlns:r="http://schemas.openxmlformats.org/officeDocument/2006/relationships" r:id="rId3"/>
            </a:rPr>
            <a:t>Fatores ambientais da empresa</a:t>
          </a:r>
          <a:endParaRPr lang="pt-BR"/>
        </a:p>
      </dgm:t>
    </dgm:pt>
    <dgm:pt modelId="{47DE2FBE-83AB-47D5-83CF-CA6AF4252402}" type="parTrans" cxnId="{30CA3B05-2E9F-4AA6-9969-604D3BC25A3C}">
      <dgm:prSet/>
      <dgm:spPr/>
      <dgm:t>
        <a:bodyPr/>
        <a:lstStyle/>
        <a:p>
          <a:endParaRPr lang="pt-BR"/>
        </a:p>
      </dgm:t>
    </dgm:pt>
    <dgm:pt modelId="{71337453-4CDE-4458-9830-CECF9D6D583B}" type="sibTrans" cxnId="{30CA3B05-2E9F-4AA6-9969-604D3BC25A3C}">
      <dgm:prSet/>
      <dgm:spPr/>
      <dgm:t>
        <a:bodyPr/>
        <a:lstStyle/>
        <a:p>
          <a:endParaRPr lang="pt-BR"/>
        </a:p>
      </dgm:t>
    </dgm:pt>
    <dgm:pt modelId="{F89B8B0D-0F06-484C-9D99-45D34AE274E1}">
      <dgm:prSet/>
      <dgm:spPr>
        <a:noFill/>
      </dgm:spPr>
      <dgm:t>
        <a:bodyPr/>
        <a:lstStyle/>
        <a:p>
          <a:pPr rtl="0"/>
          <a:r>
            <a:rPr lang="pt-BR">
              <a:hlinkClick xmlns:r="http://schemas.openxmlformats.org/officeDocument/2006/relationships" r:id="rId4"/>
            </a:rPr>
            <a:t>Ativos de processos organizacionais</a:t>
          </a:r>
          <a:endParaRPr lang="pt-BR"/>
        </a:p>
      </dgm:t>
    </dgm:pt>
    <dgm:pt modelId="{86A9BD56-170A-488A-B9FD-1C8BB476A8E9}" type="parTrans" cxnId="{B043AEB6-3F2D-4EE1-99FC-5ACA44F74D3B}">
      <dgm:prSet/>
      <dgm:spPr/>
      <dgm:t>
        <a:bodyPr/>
        <a:lstStyle/>
        <a:p>
          <a:endParaRPr lang="pt-BR"/>
        </a:p>
      </dgm:t>
    </dgm:pt>
    <dgm:pt modelId="{4E4CBF19-6529-4E5A-9EDE-BAA2882E0FCB}" type="sibTrans" cxnId="{B043AEB6-3F2D-4EE1-99FC-5ACA44F74D3B}">
      <dgm:prSet/>
      <dgm:spPr/>
      <dgm:t>
        <a:bodyPr/>
        <a:lstStyle/>
        <a:p>
          <a:endParaRPr lang="pt-BR"/>
        </a:p>
      </dgm:t>
    </dgm:pt>
    <dgm:pt modelId="{ED641CB5-C686-44E1-9D7C-6E8C032142A5}">
      <dgm:prSet/>
      <dgm:spPr/>
      <dgm:t>
        <a:bodyPr/>
        <a:lstStyle/>
        <a:p>
          <a:pPr rtl="0"/>
          <a:r>
            <a:rPr lang="pt-BR" b="1"/>
            <a:t>Ferramentas</a:t>
          </a:r>
          <a:endParaRPr lang="pt-BR"/>
        </a:p>
      </dgm:t>
    </dgm:pt>
    <dgm:pt modelId="{82C4DC85-03AF-46EA-9FFE-27EE1AEC2D1F}" type="parTrans" cxnId="{B1E88FD4-CBDD-4845-B027-FF735FAA6084}">
      <dgm:prSet/>
      <dgm:spPr/>
      <dgm:t>
        <a:bodyPr/>
        <a:lstStyle/>
        <a:p>
          <a:endParaRPr lang="pt-BR"/>
        </a:p>
      </dgm:t>
    </dgm:pt>
    <dgm:pt modelId="{7C2F70D4-D39A-4574-ABD6-BD2044613300}" type="sibTrans" cxnId="{B1E88FD4-CBDD-4845-B027-FF735FAA6084}">
      <dgm:prSet/>
      <dgm:spPr/>
      <dgm:t>
        <a:bodyPr/>
        <a:lstStyle/>
        <a:p>
          <a:endParaRPr lang="pt-BR"/>
        </a:p>
      </dgm:t>
    </dgm:pt>
    <dgm:pt modelId="{DCD5AC73-717D-486A-A852-C522AA0215C5}">
      <dgm:prSet/>
      <dgm:spPr>
        <a:noFill/>
      </dgm:spPr>
      <dgm:t>
        <a:bodyPr/>
        <a:lstStyle/>
        <a:p>
          <a:pPr rtl="0"/>
          <a:r>
            <a:rPr lang="pt-BR">
              <a:hlinkClick xmlns:r="http://schemas.openxmlformats.org/officeDocument/2006/relationships" r:id="rId5"/>
            </a:rPr>
            <a:t>Opinião Especializada</a:t>
          </a:r>
          <a:endParaRPr lang="pt-BR"/>
        </a:p>
      </dgm:t>
    </dgm:pt>
    <dgm:pt modelId="{D780AE3B-01FC-4C84-A197-50B0DC742523}" type="parTrans" cxnId="{E51EE78A-EF7F-406C-BCE8-F85315CBE54A}">
      <dgm:prSet/>
      <dgm:spPr/>
      <dgm:t>
        <a:bodyPr/>
        <a:lstStyle/>
        <a:p>
          <a:endParaRPr lang="pt-BR"/>
        </a:p>
      </dgm:t>
    </dgm:pt>
    <dgm:pt modelId="{69F84899-B30C-452C-ABAA-9FE0B75651CD}" type="sibTrans" cxnId="{E51EE78A-EF7F-406C-BCE8-F85315CBE54A}">
      <dgm:prSet/>
      <dgm:spPr/>
      <dgm:t>
        <a:bodyPr/>
        <a:lstStyle/>
        <a:p>
          <a:endParaRPr lang="pt-BR"/>
        </a:p>
      </dgm:t>
    </dgm:pt>
    <dgm:pt modelId="{950C580F-1D74-42ED-86CD-0D858CCFBCD9}">
      <dgm:prSet/>
      <dgm:spPr>
        <a:noFill/>
      </dgm:spPr>
      <dgm:t>
        <a:bodyPr/>
        <a:lstStyle/>
        <a:p>
          <a:pPr rtl="0"/>
          <a:r>
            <a:rPr lang="pt-BR">
              <a:hlinkClick xmlns:r="http://schemas.openxmlformats.org/officeDocument/2006/relationships" r:id="rId6"/>
            </a:rPr>
            <a:t>Reuniões</a:t>
          </a:r>
          <a:endParaRPr lang="pt-BR"/>
        </a:p>
      </dgm:t>
    </dgm:pt>
    <dgm:pt modelId="{D8FE8CE5-0F92-461D-8575-FA2F1D431A00}" type="parTrans" cxnId="{8F38DE62-6F2A-4351-986D-B4C05DD7FFD2}">
      <dgm:prSet/>
      <dgm:spPr/>
      <dgm:t>
        <a:bodyPr/>
        <a:lstStyle/>
        <a:p>
          <a:endParaRPr lang="pt-BR"/>
        </a:p>
      </dgm:t>
    </dgm:pt>
    <dgm:pt modelId="{F353651E-E9F1-4CD5-9BC9-F0E1946D2A99}" type="sibTrans" cxnId="{8F38DE62-6F2A-4351-986D-B4C05DD7FFD2}">
      <dgm:prSet/>
      <dgm:spPr/>
      <dgm:t>
        <a:bodyPr/>
        <a:lstStyle/>
        <a:p>
          <a:endParaRPr lang="pt-BR"/>
        </a:p>
      </dgm:t>
    </dgm:pt>
    <dgm:pt modelId="{76FDC38C-47BD-4192-B13E-345750B9C129}">
      <dgm:prSet/>
      <dgm:spPr>
        <a:noFill/>
      </dgm:spPr>
      <dgm:t>
        <a:bodyPr/>
        <a:lstStyle/>
        <a:p>
          <a:pPr rtl="0"/>
          <a:r>
            <a:rPr lang="pt-BR">
              <a:hlinkClick xmlns:r="http://schemas.openxmlformats.org/officeDocument/2006/relationships" r:id="rId7"/>
            </a:rPr>
            <a:t>Técnicas analíticas</a:t>
          </a:r>
          <a:endParaRPr lang="pt-BR"/>
        </a:p>
      </dgm:t>
    </dgm:pt>
    <dgm:pt modelId="{81D68C15-1D3D-4B5E-85FD-9B42F1CAED96}" type="parTrans" cxnId="{5E0BAE68-486D-4EC7-9273-05E95385AA81}">
      <dgm:prSet/>
      <dgm:spPr/>
      <dgm:t>
        <a:bodyPr/>
        <a:lstStyle/>
        <a:p>
          <a:endParaRPr lang="pt-BR"/>
        </a:p>
      </dgm:t>
    </dgm:pt>
    <dgm:pt modelId="{3ADE881A-8096-488D-B724-5DD7E95B6282}" type="sibTrans" cxnId="{5E0BAE68-486D-4EC7-9273-05E95385AA81}">
      <dgm:prSet/>
      <dgm:spPr/>
      <dgm:t>
        <a:bodyPr/>
        <a:lstStyle/>
        <a:p>
          <a:endParaRPr lang="pt-BR"/>
        </a:p>
      </dgm:t>
    </dgm:pt>
    <dgm:pt modelId="{7660362E-41B2-4F30-8A09-1D3B25E508B5}">
      <dgm:prSet/>
      <dgm:spPr/>
      <dgm:t>
        <a:bodyPr/>
        <a:lstStyle/>
        <a:p>
          <a:pPr rtl="0"/>
          <a:r>
            <a:rPr lang="pt-BR" b="1"/>
            <a:t>Saídas</a:t>
          </a:r>
          <a:endParaRPr lang="pt-BR"/>
        </a:p>
      </dgm:t>
    </dgm:pt>
    <dgm:pt modelId="{A7BCE37C-FF83-4519-88A0-9315833D4349}" type="parTrans" cxnId="{1E1D43ED-5612-4A10-A855-F86408C749E6}">
      <dgm:prSet/>
      <dgm:spPr/>
      <dgm:t>
        <a:bodyPr/>
        <a:lstStyle/>
        <a:p>
          <a:endParaRPr lang="pt-BR"/>
        </a:p>
      </dgm:t>
    </dgm:pt>
    <dgm:pt modelId="{F25C2E5F-98DB-4078-AB81-90EF8ED72FC5}" type="sibTrans" cxnId="{1E1D43ED-5612-4A10-A855-F86408C749E6}">
      <dgm:prSet/>
      <dgm:spPr/>
      <dgm:t>
        <a:bodyPr/>
        <a:lstStyle/>
        <a:p>
          <a:endParaRPr lang="pt-BR"/>
        </a:p>
      </dgm:t>
    </dgm:pt>
    <dgm:pt modelId="{8466BCC3-F12C-40CF-83C5-8106A5AD3A1C}">
      <dgm:prSet/>
      <dgm:spPr>
        <a:noFill/>
      </dgm:spPr>
      <dgm:t>
        <a:bodyPr/>
        <a:lstStyle/>
        <a:p>
          <a:pPr rtl="0"/>
          <a:r>
            <a:rPr lang="pt-BR">
              <a:hlinkClick xmlns:r="http://schemas.openxmlformats.org/officeDocument/2006/relationships" r:id="rId8"/>
            </a:rPr>
            <a:t>Plano de gerenciamento das partes interessadas</a:t>
          </a:r>
          <a:endParaRPr lang="pt-BR"/>
        </a:p>
      </dgm:t>
    </dgm:pt>
    <dgm:pt modelId="{E76C3DAB-73D7-4556-91A9-A69385CC8681}" type="parTrans" cxnId="{E9E12172-D351-4B3F-B3A8-B0308C2BBB51}">
      <dgm:prSet/>
      <dgm:spPr/>
      <dgm:t>
        <a:bodyPr/>
        <a:lstStyle/>
        <a:p>
          <a:endParaRPr lang="pt-BR"/>
        </a:p>
      </dgm:t>
    </dgm:pt>
    <dgm:pt modelId="{4D166B61-73CA-4805-9299-E9BC54F04942}" type="sibTrans" cxnId="{E9E12172-D351-4B3F-B3A8-B0308C2BBB51}">
      <dgm:prSet/>
      <dgm:spPr/>
      <dgm:t>
        <a:bodyPr/>
        <a:lstStyle/>
        <a:p>
          <a:endParaRPr lang="pt-BR"/>
        </a:p>
      </dgm:t>
    </dgm:pt>
    <dgm:pt modelId="{FAA23EC1-12C9-4EF7-8292-5C739688E660}">
      <dgm:prSet/>
      <dgm:spPr>
        <a:noFill/>
      </dgm:spPr>
      <dgm:t>
        <a:bodyPr/>
        <a:lstStyle/>
        <a:p>
          <a:pPr rtl="0"/>
          <a:r>
            <a:rPr lang="pt-BR"/>
            <a:t>Atualizações nos </a:t>
          </a:r>
          <a:r>
            <a:rPr lang="pt-BR">
              <a:hlinkClick xmlns:r="http://schemas.openxmlformats.org/officeDocument/2006/relationships" r:id="rId9"/>
            </a:rPr>
            <a:t>Documentos do projeto</a:t>
          </a:r>
          <a:endParaRPr lang="pt-BR"/>
        </a:p>
      </dgm:t>
    </dgm:pt>
    <dgm:pt modelId="{053736BF-C6EC-4C59-A313-F2E62D87D158}" type="parTrans" cxnId="{6EA1435D-1E80-4C83-81F3-924703A74A6C}">
      <dgm:prSet/>
      <dgm:spPr/>
      <dgm:t>
        <a:bodyPr/>
        <a:lstStyle/>
        <a:p>
          <a:endParaRPr lang="pt-BR"/>
        </a:p>
      </dgm:t>
    </dgm:pt>
    <dgm:pt modelId="{E2ACBA76-E774-44C5-B624-CBC5D085F28D}" type="sibTrans" cxnId="{6EA1435D-1E80-4C83-81F3-924703A74A6C}">
      <dgm:prSet/>
      <dgm:spPr/>
      <dgm:t>
        <a:bodyPr/>
        <a:lstStyle/>
        <a:p>
          <a:endParaRPr lang="pt-BR"/>
        </a:p>
      </dgm:t>
    </dgm:pt>
    <dgm:pt modelId="{2D1A850C-FD4D-4A48-9807-BF42E61F8E27}" type="pres">
      <dgm:prSet presAssocID="{04CC133E-2B02-4202-9972-66A1EC5E7C8D}" presName="diagram" presStyleCnt="0">
        <dgm:presLayoutVars>
          <dgm:dir/>
          <dgm:animLvl val="lvl"/>
          <dgm:resizeHandles val="exact"/>
        </dgm:presLayoutVars>
      </dgm:prSet>
      <dgm:spPr/>
    </dgm:pt>
    <dgm:pt modelId="{F1A48214-41F4-4660-8D9A-6F4229D8CB37}" type="pres">
      <dgm:prSet presAssocID="{1D78C731-CEA3-4F83-901E-035F1F75B66D}" presName="compNode" presStyleCnt="0"/>
      <dgm:spPr/>
    </dgm:pt>
    <dgm:pt modelId="{1E6FEE17-ABFA-40CE-963E-A2A57405317E}" type="pres">
      <dgm:prSet presAssocID="{1D78C731-CEA3-4F83-901E-035F1F75B66D}" presName="childRect" presStyleLbl="bgAcc1" presStyleIdx="0" presStyleCnt="3">
        <dgm:presLayoutVars>
          <dgm:bulletEnabled val="1"/>
        </dgm:presLayoutVars>
      </dgm:prSet>
      <dgm:spPr/>
    </dgm:pt>
    <dgm:pt modelId="{0B58870E-01CA-4B32-BA81-86197E4B83E3}" type="pres">
      <dgm:prSet presAssocID="{1D78C731-CEA3-4F83-901E-035F1F75B66D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F53C1E6-0826-4484-8755-9685E1B8A2F8}" type="pres">
      <dgm:prSet presAssocID="{1D78C731-CEA3-4F83-901E-035F1F75B66D}" presName="parentRect" presStyleLbl="alignNode1" presStyleIdx="0" presStyleCnt="3"/>
      <dgm:spPr/>
    </dgm:pt>
    <dgm:pt modelId="{1F93F63E-4FB4-4136-9BAE-3A7379D2D2EE}" type="pres">
      <dgm:prSet presAssocID="{1D78C731-CEA3-4F83-901E-035F1F75B66D}" presName="adorn" presStyleLbl="fgAccFollowNode1" presStyleIdx="0" presStyleCnt="3"/>
      <dgm:spPr>
        <a:blipFill rotWithShape="1">
          <a:blip xmlns:r="http://schemas.openxmlformats.org/officeDocument/2006/relationships" r:embed="rId10"/>
          <a:stretch>
            <a:fillRect/>
          </a:stretch>
        </a:blipFill>
      </dgm:spPr>
    </dgm:pt>
    <dgm:pt modelId="{BD3E58A1-70D1-4128-9C37-4B7E298D7AA7}" type="pres">
      <dgm:prSet presAssocID="{F547E648-F97B-4215-B5C7-9DC93CC60517}" presName="sibTrans" presStyleLbl="sibTrans2D1" presStyleIdx="0" presStyleCnt="0"/>
      <dgm:spPr/>
    </dgm:pt>
    <dgm:pt modelId="{13F45B49-63C7-49E5-8A2A-DF74EFEC9826}" type="pres">
      <dgm:prSet presAssocID="{ED641CB5-C686-44E1-9D7C-6E8C032142A5}" presName="compNode" presStyleCnt="0"/>
      <dgm:spPr/>
    </dgm:pt>
    <dgm:pt modelId="{4E55A7B7-7EB9-4A9C-A46C-26FC7A2314BC}" type="pres">
      <dgm:prSet presAssocID="{ED641CB5-C686-44E1-9D7C-6E8C032142A5}" presName="childRect" presStyleLbl="bgAcc1" presStyleIdx="1" presStyleCnt="3">
        <dgm:presLayoutVars>
          <dgm:bulletEnabled val="1"/>
        </dgm:presLayoutVars>
      </dgm:prSet>
      <dgm:spPr/>
    </dgm:pt>
    <dgm:pt modelId="{3FEEFA8D-F77D-4F0F-AA13-61C8D74D6BDB}" type="pres">
      <dgm:prSet presAssocID="{ED641CB5-C686-44E1-9D7C-6E8C032142A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E41CE56-3302-4A9D-B75F-EDBB4156D494}" type="pres">
      <dgm:prSet presAssocID="{ED641CB5-C686-44E1-9D7C-6E8C032142A5}" presName="parentRect" presStyleLbl="alignNode1" presStyleIdx="1" presStyleCnt="3"/>
      <dgm:spPr/>
    </dgm:pt>
    <dgm:pt modelId="{BB4BABCD-74B1-4F4E-A475-A12B0109243E}" type="pres">
      <dgm:prSet presAssocID="{ED641CB5-C686-44E1-9D7C-6E8C032142A5}" presName="adorn" presStyleLbl="fgAccFollowNode1" presStyleIdx="1" presStyleCnt="3"/>
      <dgm:spPr>
        <a:blipFill rotWithShape="1">
          <a:blip xmlns:r="http://schemas.openxmlformats.org/officeDocument/2006/relationships" r:embed="rId11"/>
          <a:stretch>
            <a:fillRect/>
          </a:stretch>
        </a:blipFill>
      </dgm:spPr>
    </dgm:pt>
    <dgm:pt modelId="{40AE322C-7DDC-4903-83B6-637768A500ED}" type="pres">
      <dgm:prSet presAssocID="{7C2F70D4-D39A-4574-ABD6-BD2044613300}" presName="sibTrans" presStyleLbl="sibTrans2D1" presStyleIdx="0" presStyleCnt="0"/>
      <dgm:spPr/>
    </dgm:pt>
    <dgm:pt modelId="{557949DF-4D39-4EB0-A28F-ACA27F8D2B3D}" type="pres">
      <dgm:prSet presAssocID="{7660362E-41B2-4F30-8A09-1D3B25E508B5}" presName="compNode" presStyleCnt="0"/>
      <dgm:spPr/>
    </dgm:pt>
    <dgm:pt modelId="{5A73082A-D895-4D1C-B8A9-EAF5E191F915}" type="pres">
      <dgm:prSet presAssocID="{7660362E-41B2-4F30-8A09-1D3B25E508B5}" presName="childRect" presStyleLbl="bgAcc1" presStyleIdx="2" presStyleCnt="3">
        <dgm:presLayoutVars>
          <dgm:bulletEnabled val="1"/>
        </dgm:presLayoutVars>
      </dgm:prSet>
      <dgm:spPr/>
    </dgm:pt>
    <dgm:pt modelId="{42F062DE-22F1-4831-8699-5F14F08D4E03}" type="pres">
      <dgm:prSet presAssocID="{7660362E-41B2-4F30-8A09-1D3B25E508B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C9930DE9-480E-48E8-BDD7-2BB9CDAAD8A4}" type="pres">
      <dgm:prSet presAssocID="{7660362E-41B2-4F30-8A09-1D3B25E508B5}" presName="parentRect" presStyleLbl="alignNode1" presStyleIdx="2" presStyleCnt="3"/>
      <dgm:spPr/>
    </dgm:pt>
    <dgm:pt modelId="{83BF45D8-C978-428E-955A-64FE1B5A747E}" type="pres">
      <dgm:prSet presAssocID="{7660362E-41B2-4F30-8A09-1D3B25E508B5}" presName="adorn" presStyleLbl="fgAccFollowNode1" presStyleIdx="2" presStyleCnt="3"/>
      <dgm:spPr>
        <a:blipFill rotWithShape="1">
          <a:blip xmlns:r="http://schemas.openxmlformats.org/officeDocument/2006/relationships" r:embed="rId12"/>
          <a:stretch>
            <a:fillRect/>
          </a:stretch>
        </a:blipFill>
      </dgm:spPr>
    </dgm:pt>
  </dgm:ptLst>
  <dgm:cxnLst>
    <dgm:cxn modelId="{30CA3B05-2E9F-4AA6-9969-604D3BC25A3C}" srcId="{1D78C731-CEA3-4F83-901E-035F1F75B66D}" destId="{6DA7205E-F1BB-459D-B09B-76C83633ABC5}" srcOrd="2" destOrd="0" parTransId="{47DE2FBE-83AB-47D5-83CF-CA6AF4252402}" sibTransId="{71337453-4CDE-4458-9830-CECF9D6D583B}"/>
    <dgm:cxn modelId="{DFD71110-309E-4867-9F6F-76DD719F15FE}" type="presOf" srcId="{04CC133E-2B02-4202-9972-66A1EC5E7C8D}" destId="{2D1A850C-FD4D-4A48-9807-BF42E61F8E27}" srcOrd="0" destOrd="0" presId="urn:microsoft.com/office/officeart/2005/8/layout/bList2"/>
    <dgm:cxn modelId="{BDA3021F-AA06-4543-A3D1-8D2DF1A884B6}" type="presOf" srcId="{ED641CB5-C686-44E1-9D7C-6E8C032142A5}" destId="{DE41CE56-3302-4A9D-B75F-EDBB4156D494}" srcOrd="1" destOrd="0" presId="urn:microsoft.com/office/officeart/2005/8/layout/bList2"/>
    <dgm:cxn modelId="{36D6D929-DBFF-4C84-912B-F0B6BE7F8514}" type="presOf" srcId="{1D78C731-CEA3-4F83-901E-035F1F75B66D}" destId="{0B58870E-01CA-4B32-BA81-86197E4B83E3}" srcOrd="0" destOrd="0" presId="urn:microsoft.com/office/officeart/2005/8/layout/bList2"/>
    <dgm:cxn modelId="{D9221B3A-F868-4890-8438-E1AC6898EF84}" type="presOf" srcId="{950C580F-1D74-42ED-86CD-0D858CCFBCD9}" destId="{4E55A7B7-7EB9-4A9C-A46C-26FC7A2314BC}" srcOrd="0" destOrd="1" presId="urn:microsoft.com/office/officeart/2005/8/layout/bList2"/>
    <dgm:cxn modelId="{6EA1435D-1E80-4C83-81F3-924703A74A6C}" srcId="{7660362E-41B2-4F30-8A09-1D3B25E508B5}" destId="{FAA23EC1-12C9-4EF7-8292-5C739688E660}" srcOrd="1" destOrd="0" parTransId="{053736BF-C6EC-4C59-A313-F2E62D87D158}" sibTransId="{E2ACBA76-E774-44C5-B624-CBC5D085F28D}"/>
    <dgm:cxn modelId="{8F38DE62-6F2A-4351-986D-B4C05DD7FFD2}" srcId="{ED641CB5-C686-44E1-9D7C-6E8C032142A5}" destId="{950C580F-1D74-42ED-86CD-0D858CCFBCD9}" srcOrd="1" destOrd="0" parTransId="{D8FE8CE5-0F92-461D-8575-FA2F1D431A00}" sibTransId="{F353651E-E9F1-4CD5-9BC9-F0E1946D2A99}"/>
    <dgm:cxn modelId="{5E0BAE68-486D-4EC7-9273-05E95385AA81}" srcId="{ED641CB5-C686-44E1-9D7C-6E8C032142A5}" destId="{76FDC38C-47BD-4192-B13E-345750B9C129}" srcOrd="2" destOrd="0" parTransId="{81D68C15-1D3D-4B5E-85FD-9B42F1CAED96}" sibTransId="{3ADE881A-8096-488D-B724-5DD7E95B6282}"/>
    <dgm:cxn modelId="{E9E12172-D351-4B3F-B3A8-B0308C2BBB51}" srcId="{7660362E-41B2-4F30-8A09-1D3B25E508B5}" destId="{8466BCC3-F12C-40CF-83C5-8106A5AD3A1C}" srcOrd="0" destOrd="0" parTransId="{E76C3DAB-73D7-4556-91A9-A69385CC8681}" sibTransId="{4D166B61-73CA-4805-9299-E9BC54F04942}"/>
    <dgm:cxn modelId="{5DC2D475-ACDB-48B6-A16F-4CA246199024}" srcId="{1D78C731-CEA3-4F83-901E-035F1F75B66D}" destId="{CE9678F0-D0CA-42A5-AB83-9E23A83B345A}" srcOrd="0" destOrd="0" parTransId="{08D474AF-882D-46C3-BA11-1DC79402B531}" sibTransId="{1835A1D6-8BF3-4E60-9035-62EFEB4292B0}"/>
    <dgm:cxn modelId="{7B5FED78-16FD-4EEC-A714-726795B319E5}" type="presOf" srcId="{F547E648-F97B-4215-B5C7-9DC93CC60517}" destId="{BD3E58A1-70D1-4128-9C37-4B7E298D7AA7}" srcOrd="0" destOrd="0" presId="urn:microsoft.com/office/officeart/2005/8/layout/bList2"/>
    <dgm:cxn modelId="{F1EE617B-D287-4693-A422-8BFDAEA600ED}" type="presOf" srcId="{7660362E-41B2-4F30-8A09-1D3B25E508B5}" destId="{42F062DE-22F1-4831-8699-5F14F08D4E03}" srcOrd="0" destOrd="0" presId="urn:microsoft.com/office/officeart/2005/8/layout/bList2"/>
    <dgm:cxn modelId="{8AB5757D-D1CC-4849-B0F4-80EFD3096984}" type="presOf" srcId="{CE9678F0-D0CA-42A5-AB83-9E23A83B345A}" destId="{1E6FEE17-ABFA-40CE-963E-A2A57405317E}" srcOrd="0" destOrd="0" presId="urn:microsoft.com/office/officeart/2005/8/layout/bList2"/>
    <dgm:cxn modelId="{E51EE78A-EF7F-406C-BCE8-F85315CBE54A}" srcId="{ED641CB5-C686-44E1-9D7C-6E8C032142A5}" destId="{DCD5AC73-717D-486A-A852-C522AA0215C5}" srcOrd="0" destOrd="0" parTransId="{D780AE3B-01FC-4C84-A197-50B0DC742523}" sibTransId="{69F84899-B30C-452C-ABAA-9FE0B75651CD}"/>
    <dgm:cxn modelId="{CCB5E190-0CBD-42F0-B087-B9BC60C88F89}" type="presOf" srcId="{7660362E-41B2-4F30-8A09-1D3B25E508B5}" destId="{C9930DE9-480E-48E8-BDD7-2BB9CDAAD8A4}" srcOrd="1" destOrd="0" presId="urn:microsoft.com/office/officeart/2005/8/layout/bList2"/>
    <dgm:cxn modelId="{2981E290-82BC-4C63-BA38-33BF32B1E448}" type="presOf" srcId="{6DA7205E-F1BB-459D-B09B-76C83633ABC5}" destId="{1E6FEE17-ABFA-40CE-963E-A2A57405317E}" srcOrd="0" destOrd="2" presId="urn:microsoft.com/office/officeart/2005/8/layout/bList2"/>
    <dgm:cxn modelId="{B2E3B997-E912-400F-83E0-F20500ED220B}" srcId="{1D78C731-CEA3-4F83-901E-035F1F75B66D}" destId="{C20EF7DF-EE9D-4179-A030-6DD6B9B31AAB}" srcOrd="1" destOrd="0" parTransId="{DB31978C-1779-4B4C-9460-ED2BEF67E190}" sibTransId="{D5AF8F30-D44B-4662-AD05-970C17253303}"/>
    <dgm:cxn modelId="{AA133E9C-A18E-4FAD-8CB6-13C928FA8008}" type="presOf" srcId="{1D78C731-CEA3-4F83-901E-035F1F75B66D}" destId="{AF53C1E6-0826-4484-8755-9685E1B8A2F8}" srcOrd="1" destOrd="0" presId="urn:microsoft.com/office/officeart/2005/8/layout/bList2"/>
    <dgm:cxn modelId="{3806A0AF-8E72-49B1-A88D-9874765477BC}" type="presOf" srcId="{F89B8B0D-0F06-484C-9D99-45D34AE274E1}" destId="{1E6FEE17-ABFA-40CE-963E-A2A57405317E}" srcOrd="0" destOrd="3" presId="urn:microsoft.com/office/officeart/2005/8/layout/bList2"/>
    <dgm:cxn modelId="{395529B5-7BBE-42F7-94E3-8FB3469FB74A}" type="presOf" srcId="{ED641CB5-C686-44E1-9D7C-6E8C032142A5}" destId="{3FEEFA8D-F77D-4F0F-AA13-61C8D74D6BDB}" srcOrd="0" destOrd="0" presId="urn:microsoft.com/office/officeart/2005/8/layout/bList2"/>
    <dgm:cxn modelId="{A3C020B6-14F1-4461-915B-D92341C6175A}" type="presOf" srcId="{7C2F70D4-D39A-4574-ABD6-BD2044613300}" destId="{40AE322C-7DDC-4903-83B6-637768A500ED}" srcOrd="0" destOrd="0" presId="urn:microsoft.com/office/officeart/2005/8/layout/bList2"/>
    <dgm:cxn modelId="{B043AEB6-3F2D-4EE1-99FC-5ACA44F74D3B}" srcId="{1D78C731-CEA3-4F83-901E-035F1F75B66D}" destId="{F89B8B0D-0F06-484C-9D99-45D34AE274E1}" srcOrd="3" destOrd="0" parTransId="{86A9BD56-170A-488A-B9FD-1C8BB476A8E9}" sibTransId="{4E4CBF19-6529-4E5A-9EDE-BAA2882E0FCB}"/>
    <dgm:cxn modelId="{7E87D3BB-A583-4CE7-8EE7-C0E80703C31C}" srcId="{04CC133E-2B02-4202-9972-66A1EC5E7C8D}" destId="{1D78C731-CEA3-4F83-901E-035F1F75B66D}" srcOrd="0" destOrd="0" parTransId="{7573470D-FCA6-424C-BD75-4C51682BA9C4}" sibTransId="{F547E648-F97B-4215-B5C7-9DC93CC60517}"/>
    <dgm:cxn modelId="{B1E88FD4-CBDD-4845-B027-FF735FAA6084}" srcId="{04CC133E-2B02-4202-9972-66A1EC5E7C8D}" destId="{ED641CB5-C686-44E1-9D7C-6E8C032142A5}" srcOrd="1" destOrd="0" parTransId="{82C4DC85-03AF-46EA-9FFE-27EE1AEC2D1F}" sibTransId="{7C2F70D4-D39A-4574-ABD6-BD2044613300}"/>
    <dgm:cxn modelId="{318DA4DB-24FF-4B3B-A5B6-AF363D690C89}" type="presOf" srcId="{FAA23EC1-12C9-4EF7-8292-5C739688E660}" destId="{5A73082A-D895-4D1C-B8A9-EAF5E191F915}" srcOrd="0" destOrd="1" presId="urn:microsoft.com/office/officeart/2005/8/layout/bList2"/>
    <dgm:cxn modelId="{1E1D43ED-5612-4A10-A855-F86408C749E6}" srcId="{04CC133E-2B02-4202-9972-66A1EC5E7C8D}" destId="{7660362E-41B2-4F30-8A09-1D3B25E508B5}" srcOrd="2" destOrd="0" parTransId="{A7BCE37C-FF83-4519-88A0-9315833D4349}" sibTransId="{F25C2E5F-98DB-4078-AB81-90EF8ED72FC5}"/>
    <dgm:cxn modelId="{0696E9ED-AD3E-47DE-BFE2-6D89F145A30F}" type="presOf" srcId="{C20EF7DF-EE9D-4179-A030-6DD6B9B31AAB}" destId="{1E6FEE17-ABFA-40CE-963E-A2A57405317E}" srcOrd="0" destOrd="1" presId="urn:microsoft.com/office/officeart/2005/8/layout/bList2"/>
    <dgm:cxn modelId="{000973F0-F13D-4C0E-B0EA-BC148E8A5E83}" type="presOf" srcId="{8466BCC3-F12C-40CF-83C5-8106A5AD3A1C}" destId="{5A73082A-D895-4D1C-B8A9-EAF5E191F915}" srcOrd="0" destOrd="0" presId="urn:microsoft.com/office/officeart/2005/8/layout/bList2"/>
    <dgm:cxn modelId="{44F8A4FC-7377-4776-A92E-F9FF5A2176AB}" type="presOf" srcId="{76FDC38C-47BD-4192-B13E-345750B9C129}" destId="{4E55A7B7-7EB9-4A9C-A46C-26FC7A2314BC}" srcOrd="0" destOrd="2" presId="urn:microsoft.com/office/officeart/2005/8/layout/bList2"/>
    <dgm:cxn modelId="{33800EFD-4569-4A8F-A340-899B7FFAC7E7}" type="presOf" srcId="{DCD5AC73-717D-486A-A852-C522AA0215C5}" destId="{4E55A7B7-7EB9-4A9C-A46C-26FC7A2314BC}" srcOrd="0" destOrd="0" presId="urn:microsoft.com/office/officeart/2005/8/layout/bList2"/>
    <dgm:cxn modelId="{2FCD813D-9881-4FC3-9542-01154B4D67A1}" type="presParOf" srcId="{2D1A850C-FD4D-4A48-9807-BF42E61F8E27}" destId="{F1A48214-41F4-4660-8D9A-6F4229D8CB37}" srcOrd="0" destOrd="0" presId="urn:microsoft.com/office/officeart/2005/8/layout/bList2"/>
    <dgm:cxn modelId="{2C43AD70-D8AD-4768-B042-16590736F324}" type="presParOf" srcId="{F1A48214-41F4-4660-8D9A-6F4229D8CB37}" destId="{1E6FEE17-ABFA-40CE-963E-A2A57405317E}" srcOrd="0" destOrd="0" presId="urn:microsoft.com/office/officeart/2005/8/layout/bList2"/>
    <dgm:cxn modelId="{F6BFA2D2-D3CE-4807-B878-0C640892E920}" type="presParOf" srcId="{F1A48214-41F4-4660-8D9A-6F4229D8CB37}" destId="{0B58870E-01CA-4B32-BA81-86197E4B83E3}" srcOrd="1" destOrd="0" presId="urn:microsoft.com/office/officeart/2005/8/layout/bList2"/>
    <dgm:cxn modelId="{BC170081-FAAD-47D4-9458-2C74CDFB276D}" type="presParOf" srcId="{F1A48214-41F4-4660-8D9A-6F4229D8CB37}" destId="{AF53C1E6-0826-4484-8755-9685E1B8A2F8}" srcOrd="2" destOrd="0" presId="urn:microsoft.com/office/officeart/2005/8/layout/bList2"/>
    <dgm:cxn modelId="{FF7F6702-99B6-411B-98BA-47939F18065F}" type="presParOf" srcId="{F1A48214-41F4-4660-8D9A-6F4229D8CB37}" destId="{1F93F63E-4FB4-4136-9BAE-3A7379D2D2EE}" srcOrd="3" destOrd="0" presId="urn:microsoft.com/office/officeart/2005/8/layout/bList2"/>
    <dgm:cxn modelId="{A8EE19A2-DDFE-435A-A2FE-792B2AC641C7}" type="presParOf" srcId="{2D1A850C-FD4D-4A48-9807-BF42E61F8E27}" destId="{BD3E58A1-70D1-4128-9C37-4B7E298D7AA7}" srcOrd="1" destOrd="0" presId="urn:microsoft.com/office/officeart/2005/8/layout/bList2"/>
    <dgm:cxn modelId="{CFF38E5A-98B3-4B16-868E-E2FB45CC7272}" type="presParOf" srcId="{2D1A850C-FD4D-4A48-9807-BF42E61F8E27}" destId="{13F45B49-63C7-49E5-8A2A-DF74EFEC9826}" srcOrd="2" destOrd="0" presId="urn:microsoft.com/office/officeart/2005/8/layout/bList2"/>
    <dgm:cxn modelId="{B0C7DA1E-5B88-46F7-9B77-7D09D473ED6F}" type="presParOf" srcId="{13F45B49-63C7-49E5-8A2A-DF74EFEC9826}" destId="{4E55A7B7-7EB9-4A9C-A46C-26FC7A2314BC}" srcOrd="0" destOrd="0" presId="urn:microsoft.com/office/officeart/2005/8/layout/bList2"/>
    <dgm:cxn modelId="{E40F6C9D-202C-4897-A2B0-072B86A0A6A8}" type="presParOf" srcId="{13F45B49-63C7-49E5-8A2A-DF74EFEC9826}" destId="{3FEEFA8D-F77D-4F0F-AA13-61C8D74D6BDB}" srcOrd="1" destOrd="0" presId="urn:microsoft.com/office/officeart/2005/8/layout/bList2"/>
    <dgm:cxn modelId="{E919CDF0-0C49-468D-A705-D3C1D88A0A86}" type="presParOf" srcId="{13F45B49-63C7-49E5-8A2A-DF74EFEC9826}" destId="{DE41CE56-3302-4A9D-B75F-EDBB4156D494}" srcOrd="2" destOrd="0" presId="urn:microsoft.com/office/officeart/2005/8/layout/bList2"/>
    <dgm:cxn modelId="{1FA8CF3F-2011-4724-B996-6B5545ACCE8B}" type="presParOf" srcId="{13F45B49-63C7-49E5-8A2A-DF74EFEC9826}" destId="{BB4BABCD-74B1-4F4E-A475-A12B0109243E}" srcOrd="3" destOrd="0" presId="urn:microsoft.com/office/officeart/2005/8/layout/bList2"/>
    <dgm:cxn modelId="{6118DCD9-53BC-4EBE-9DE1-F984595B8027}" type="presParOf" srcId="{2D1A850C-FD4D-4A48-9807-BF42E61F8E27}" destId="{40AE322C-7DDC-4903-83B6-637768A500ED}" srcOrd="3" destOrd="0" presId="urn:microsoft.com/office/officeart/2005/8/layout/bList2"/>
    <dgm:cxn modelId="{B9DEC642-AF19-4847-A2F4-ADDE19670738}" type="presParOf" srcId="{2D1A850C-FD4D-4A48-9807-BF42E61F8E27}" destId="{557949DF-4D39-4EB0-A28F-ACA27F8D2B3D}" srcOrd="4" destOrd="0" presId="urn:microsoft.com/office/officeart/2005/8/layout/bList2"/>
    <dgm:cxn modelId="{4A44739A-D921-4317-BBE5-D0B2292D9079}" type="presParOf" srcId="{557949DF-4D39-4EB0-A28F-ACA27F8D2B3D}" destId="{5A73082A-D895-4D1C-B8A9-EAF5E191F915}" srcOrd="0" destOrd="0" presId="urn:microsoft.com/office/officeart/2005/8/layout/bList2"/>
    <dgm:cxn modelId="{FE9574F5-4CFD-467D-8650-384CDBECF614}" type="presParOf" srcId="{557949DF-4D39-4EB0-A28F-ACA27F8D2B3D}" destId="{42F062DE-22F1-4831-8699-5F14F08D4E03}" srcOrd="1" destOrd="0" presId="urn:microsoft.com/office/officeart/2005/8/layout/bList2"/>
    <dgm:cxn modelId="{C11B3872-DF68-4F1E-BCEC-042ABA7065C0}" type="presParOf" srcId="{557949DF-4D39-4EB0-A28F-ACA27F8D2B3D}" destId="{C9930DE9-480E-48E8-BDD7-2BB9CDAAD8A4}" srcOrd="2" destOrd="0" presId="urn:microsoft.com/office/officeart/2005/8/layout/bList2"/>
    <dgm:cxn modelId="{15B35ECE-9A08-43FB-94A8-C94DFC9BEE46}" type="presParOf" srcId="{557949DF-4D39-4EB0-A28F-ACA27F8D2B3D}" destId="{83BF45D8-C978-428E-955A-64FE1B5A747E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2410E3-C89B-47DA-A733-53E478AED2AB}" type="doc">
      <dgm:prSet loTypeId="urn:microsoft.com/office/officeart/2011/layout/TabList" loCatId="list" qsTypeId="urn:microsoft.com/office/officeart/2005/8/quickstyle/3d1" qsCatId="3D" csTypeId="urn:microsoft.com/office/officeart/2005/8/colors/accent4_2" csCatId="accent4" phldr="1"/>
      <dgm:spPr/>
      <dgm:t>
        <a:bodyPr/>
        <a:lstStyle/>
        <a:p>
          <a:endParaRPr lang="pt-BR"/>
        </a:p>
      </dgm:t>
    </dgm:pt>
    <dgm:pt modelId="{3203CC73-9344-4874-B766-2BE9FC031610}">
      <dgm:prSet/>
      <dgm:spPr/>
      <dgm:t>
        <a:bodyPr/>
        <a:lstStyle/>
        <a:p>
          <a:pPr rtl="0"/>
          <a:r>
            <a:rPr lang="pt-BR" sz="1400" dirty="0"/>
            <a:t>Descreve os processos usados para garantir o engajamento das partes interessadas</a:t>
          </a:r>
        </a:p>
      </dgm:t>
    </dgm:pt>
    <dgm:pt modelId="{A167FF3D-1A35-44DF-9AAF-C9224EDD1080}" type="parTrans" cxnId="{FB14B53F-510C-4C23-9075-F6ECF307C1E9}">
      <dgm:prSet/>
      <dgm:spPr/>
      <dgm:t>
        <a:bodyPr/>
        <a:lstStyle/>
        <a:p>
          <a:endParaRPr lang="pt-BR"/>
        </a:p>
      </dgm:t>
    </dgm:pt>
    <dgm:pt modelId="{91B4461F-1B25-4D3E-85D8-7CE9F21473E0}" type="sibTrans" cxnId="{FB14B53F-510C-4C23-9075-F6ECF307C1E9}">
      <dgm:prSet/>
      <dgm:spPr/>
      <dgm:t>
        <a:bodyPr/>
        <a:lstStyle/>
        <a:p>
          <a:endParaRPr lang="pt-BR"/>
        </a:p>
      </dgm:t>
    </dgm:pt>
    <dgm:pt modelId="{75DA0C69-7215-435B-A93E-F47AA12D3A3E}">
      <dgm:prSet custT="1"/>
      <dgm:spPr/>
      <dgm:t>
        <a:bodyPr/>
        <a:lstStyle/>
        <a:p>
          <a:r>
            <a:rPr lang="pt-BR" sz="1400" dirty="0"/>
            <a:t>Além de definir estratégias para quebrar resistências</a:t>
          </a:r>
          <a:br>
            <a:rPr lang="pt-BR" sz="1400" dirty="0"/>
          </a:br>
          <a:r>
            <a:rPr lang="pt-BR" sz="1400" dirty="0"/>
            <a:t>e aumentar engajamento</a:t>
          </a:r>
        </a:p>
      </dgm:t>
    </dgm:pt>
    <dgm:pt modelId="{F32D3549-4633-4F89-8B67-3429A1953317}" type="parTrans" cxnId="{87857EC6-EEA0-4C04-847D-48B256C852DC}">
      <dgm:prSet/>
      <dgm:spPr/>
      <dgm:t>
        <a:bodyPr/>
        <a:lstStyle/>
        <a:p>
          <a:endParaRPr lang="pt-BR"/>
        </a:p>
      </dgm:t>
    </dgm:pt>
    <dgm:pt modelId="{F03CB75A-E5C0-4F09-8C9A-8E80559EBB71}" type="sibTrans" cxnId="{87857EC6-EEA0-4C04-847D-48B256C852DC}">
      <dgm:prSet/>
      <dgm:spPr/>
      <dgm:t>
        <a:bodyPr/>
        <a:lstStyle/>
        <a:p>
          <a:endParaRPr lang="pt-BR"/>
        </a:p>
      </dgm:t>
    </dgm:pt>
    <dgm:pt modelId="{41751586-9F02-4C34-A8D9-E459A27659CB}">
      <dgm:prSet custT="1"/>
      <dgm:spPr/>
      <dgm:t>
        <a:bodyPr/>
        <a:lstStyle/>
        <a:p>
          <a:pPr rtl="0"/>
          <a:r>
            <a:rPr lang="pt-BR" sz="1200" dirty="0"/>
            <a:t>Plano de gerenciamento das partes interessadas</a:t>
          </a:r>
        </a:p>
      </dgm:t>
    </dgm:pt>
    <dgm:pt modelId="{E522B454-3D4E-41C5-A8E0-BC0E83210CEB}" type="parTrans" cxnId="{E553079D-0E9B-4BEB-A632-1D57C522AC4D}">
      <dgm:prSet/>
      <dgm:spPr/>
      <dgm:t>
        <a:bodyPr/>
        <a:lstStyle/>
        <a:p>
          <a:endParaRPr lang="pt-BR"/>
        </a:p>
      </dgm:t>
    </dgm:pt>
    <dgm:pt modelId="{911598BF-1D04-4624-80EB-E6495DA5525A}" type="sibTrans" cxnId="{E553079D-0E9B-4BEB-A632-1D57C522AC4D}">
      <dgm:prSet/>
      <dgm:spPr/>
      <dgm:t>
        <a:bodyPr/>
        <a:lstStyle/>
        <a:p>
          <a:endParaRPr lang="pt-BR"/>
        </a:p>
      </dgm:t>
    </dgm:pt>
    <dgm:pt modelId="{4DB2165C-B023-4F36-AEE2-CAED0D751980}">
      <dgm:prSet custT="1"/>
      <dgm:spPr/>
      <dgm:t>
        <a:bodyPr/>
        <a:lstStyle/>
        <a:p>
          <a:pPr rtl="0"/>
          <a:r>
            <a:rPr lang="pt-BR" sz="1400" dirty="0"/>
            <a:t>desde a identificação das partes interessadas</a:t>
          </a:r>
        </a:p>
      </dgm:t>
    </dgm:pt>
    <dgm:pt modelId="{27C29C72-BED6-4873-B4CA-810EAE004E7E}" type="parTrans" cxnId="{40C451D8-11C3-4759-A50C-7DB2906E7EC4}">
      <dgm:prSet/>
      <dgm:spPr/>
      <dgm:t>
        <a:bodyPr/>
        <a:lstStyle/>
        <a:p>
          <a:endParaRPr lang="pt-BR"/>
        </a:p>
      </dgm:t>
    </dgm:pt>
    <dgm:pt modelId="{1E08B565-676A-4BF5-AE65-977074EC3086}" type="sibTrans" cxnId="{40C451D8-11C3-4759-A50C-7DB2906E7EC4}">
      <dgm:prSet/>
      <dgm:spPr/>
      <dgm:t>
        <a:bodyPr/>
        <a:lstStyle/>
        <a:p>
          <a:endParaRPr lang="pt-BR"/>
        </a:p>
      </dgm:t>
    </dgm:pt>
    <dgm:pt modelId="{6CC36542-2071-408A-893D-5401887943A1}">
      <dgm:prSet custT="1"/>
      <dgm:spPr/>
      <dgm:t>
        <a:bodyPr/>
        <a:lstStyle/>
        <a:p>
          <a:pPr rtl="0"/>
          <a:r>
            <a:rPr lang="pt-BR" sz="1400" dirty="0"/>
            <a:t>até o encerramento do projeto</a:t>
          </a:r>
        </a:p>
      </dgm:t>
    </dgm:pt>
    <dgm:pt modelId="{A0D22296-6CAD-431B-932B-150EBCF18035}" type="parTrans" cxnId="{5AB2CFD0-193C-4C64-9FC1-E82FF014B434}">
      <dgm:prSet/>
      <dgm:spPr/>
      <dgm:t>
        <a:bodyPr/>
        <a:lstStyle/>
        <a:p>
          <a:endParaRPr lang="pt-BR"/>
        </a:p>
      </dgm:t>
    </dgm:pt>
    <dgm:pt modelId="{956BE64E-7581-4814-887D-CFE453B9B365}" type="sibTrans" cxnId="{5AB2CFD0-193C-4C64-9FC1-E82FF014B434}">
      <dgm:prSet/>
      <dgm:spPr/>
      <dgm:t>
        <a:bodyPr/>
        <a:lstStyle/>
        <a:p>
          <a:endParaRPr lang="pt-BR"/>
        </a:p>
      </dgm:t>
    </dgm:pt>
    <dgm:pt modelId="{F96C094C-7278-447D-ABC7-D28E2810FA77}" type="pres">
      <dgm:prSet presAssocID="{0B2410E3-C89B-47DA-A733-53E478AED2AB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3CDF620C-18F0-4200-B537-5960A97CE4BC}" type="pres">
      <dgm:prSet presAssocID="{41751586-9F02-4C34-A8D9-E459A27659CB}" presName="composite" presStyleCnt="0"/>
      <dgm:spPr/>
    </dgm:pt>
    <dgm:pt modelId="{4123FD11-C735-4ED1-B19B-577D6981C3DD}" type="pres">
      <dgm:prSet presAssocID="{41751586-9F02-4C34-A8D9-E459A27659CB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38814030-8B95-482D-B198-0F6312053C2F}" type="pres">
      <dgm:prSet presAssocID="{41751586-9F02-4C34-A8D9-E459A27659CB}" presName="Parent" presStyleLbl="alignNode1" presStyleIdx="0" presStyleCnt="1">
        <dgm:presLayoutVars>
          <dgm:chMax val="3"/>
          <dgm:chPref val="3"/>
          <dgm:bulletEnabled val="1"/>
        </dgm:presLayoutVars>
      </dgm:prSet>
      <dgm:spPr/>
    </dgm:pt>
    <dgm:pt modelId="{6D5CC760-5F07-4625-9C9E-D8A161514654}" type="pres">
      <dgm:prSet presAssocID="{41751586-9F02-4C34-A8D9-E459A27659CB}" presName="Accent" presStyleLbl="parChTrans1D1" presStyleIdx="0" presStyleCnt="1"/>
      <dgm:spPr/>
    </dgm:pt>
    <dgm:pt modelId="{08E3F19B-9D21-4C0A-BDC8-BB3500D03A8F}" type="pres">
      <dgm:prSet presAssocID="{41751586-9F02-4C34-A8D9-E459A27659CB}" presName="Child" presStyleLbl="revTx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84A4100C-8565-4BD1-A53E-DE5239B5704D}" type="presOf" srcId="{75DA0C69-7215-435B-A93E-F47AA12D3A3E}" destId="{08E3F19B-9D21-4C0A-BDC8-BB3500D03A8F}" srcOrd="0" destOrd="0" presId="urn:microsoft.com/office/officeart/2011/layout/TabList"/>
    <dgm:cxn modelId="{562E6316-3F30-4268-B0D2-E20EBAC64882}" type="presOf" srcId="{3203CC73-9344-4874-B766-2BE9FC031610}" destId="{4123FD11-C735-4ED1-B19B-577D6981C3DD}" srcOrd="0" destOrd="0" presId="urn:microsoft.com/office/officeart/2011/layout/TabList"/>
    <dgm:cxn modelId="{ADAC4E1A-5FDC-4F11-A590-B253E9B3EA8C}" type="presOf" srcId="{41751586-9F02-4C34-A8D9-E459A27659CB}" destId="{38814030-8B95-482D-B198-0F6312053C2F}" srcOrd="0" destOrd="0" presId="urn:microsoft.com/office/officeart/2011/layout/TabList"/>
    <dgm:cxn modelId="{A7195C30-3D75-42E0-82E2-61EC3387725C}" type="presOf" srcId="{0B2410E3-C89B-47DA-A733-53E478AED2AB}" destId="{F96C094C-7278-447D-ABC7-D28E2810FA77}" srcOrd="0" destOrd="0" presId="urn:microsoft.com/office/officeart/2011/layout/TabList"/>
    <dgm:cxn modelId="{FB14B53F-510C-4C23-9075-F6ECF307C1E9}" srcId="{41751586-9F02-4C34-A8D9-E459A27659CB}" destId="{3203CC73-9344-4874-B766-2BE9FC031610}" srcOrd="0" destOrd="0" parTransId="{A167FF3D-1A35-44DF-9AAF-C9224EDD1080}" sibTransId="{91B4461F-1B25-4D3E-85D8-7CE9F21473E0}"/>
    <dgm:cxn modelId="{216E9B66-2E36-453B-9546-19E34EBFB324}" type="presOf" srcId="{4DB2165C-B023-4F36-AEE2-CAED0D751980}" destId="{4123FD11-C735-4ED1-B19B-577D6981C3DD}" srcOrd="0" destOrd="1" presId="urn:microsoft.com/office/officeart/2011/layout/TabList"/>
    <dgm:cxn modelId="{E553079D-0E9B-4BEB-A632-1D57C522AC4D}" srcId="{0B2410E3-C89B-47DA-A733-53E478AED2AB}" destId="{41751586-9F02-4C34-A8D9-E459A27659CB}" srcOrd="0" destOrd="0" parTransId="{E522B454-3D4E-41C5-A8E0-BC0E83210CEB}" sibTransId="{911598BF-1D04-4624-80EB-E6495DA5525A}"/>
    <dgm:cxn modelId="{87857EC6-EEA0-4C04-847D-48B256C852DC}" srcId="{41751586-9F02-4C34-A8D9-E459A27659CB}" destId="{75DA0C69-7215-435B-A93E-F47AA12D3A3E}" srcOrd="1" destOrd="0" parTransId="{F32D3549-4633-4F89-8B67-3429A1953317}" sibTransId="{F03CB75A-E5C0-4F09-8C9A-8E80559EBB71}"/>
    <dgm:cxn modelId="{5AB2CFD0-193C-4C64-9FC1-E82FF014B434}" srcId="{3203CC73-9344-4874-B766-2BE9FC031610}" destId="{6CC36542-2071-408A-893D-5401887943A1}" srcOrd="1" destOrd="0" parTransId="{A0D22296-6CAD-431B-932B-150EBCF18035}" sibTransId="{956BE64E-7581-4814-887D-CFE453B9B365}"/>
    <dgm:cxn modelId="{40C451D8-11C3-4759-A50C-7DB2906E7EC4}" srcId="{3203CC73-9344-4874-B766-2BE9FC031610}" destId="{4DB2165C-B023-4F36-AEE2-CAED0D751980}" srcOrd="0" destOrd="0" parTransId="{27C29C72-BED6-4873-B4CA-810EAE004E7E}" sibTransId="{1E08B565-676A-4BF5-AE65-977074EC3086}"/>
    <dgm:cxn modelId="{7B5E6BF7-F96A-4B13-9D6E-B17BF6F37C66}" type="presOf" srcId="{6CC36542-2071-408A-893D-5401887943A1}" destId="{4123FD11-C735-4ED1-B19B-577D6981C3DD}" srcOrd="0" destOrd="2" presId="urn:microsoft.com/office/officeart/2011/layout/TabList"/>
    <dgm:cxn modelId="{9E84D3A4-8DA2-4C04-8733-FFA99FF6F731}" type="presParOf" srcId="{F96C094C-7278-447D-ABC7-D28E2810FA77}" destId="{3CDF620C-18F0-4200-B537-5960A97CE4BC}" srcOrd="0" destOrd="0" presId="urn:microsoft.com/office/officeart/2011/layout/TabList"/>
    <dgm:cxn modelId="{B2E96ACC-E4C4-4BC0-A0B3-8808B67A416C}" type="presParOf" srcId="{3CDF620C-18F0-4200-B537-5960A97CE4BC}" destId="{4123FD11-C735-4ED1-B19B-577D6981C3DD}" srcOrd="0" destOrd="0" presId="urn:microsoft.com/office/officeart/2011/layout/TabList"/>
    <dgm:cxn modelId="{A2094525-CAF0-423F-8458-1A25A925F23C}" type="presParOf" srcId="{3CDF620C-18F0-4200-B537-5960A97CE4BC}" destId="{38814030-8B95-482D-B198-0F6312053C2F}" srcOrd="1" destOrd="0" presId="urn:microsoft.com/office/officeart/2011/layout/TabList"/>
    <dgm:cxn modelId="{F3714740-3E4C-472D-83B1-D67DA398F320}" type="presParOf" srcId="{3CDF620C-18F0-4200-B537-5960A97CE4BC}" destId="{6D5CC760-5F07-4625-9C9E-D8A161514654}" srcOrd="2" destOrd="0" presId="urn:microsoft.com/office/officeart/2011/layout/TabList"/>
    <dgm:cxn modelId="{6D6BDF70-DEB7-499C-A880-24B84EE5E9C8}" type="presParOf" srcId="{F96C094C-7278-447D-ABC7-D28E2810FA77}" destId="{08E3F19B-9D21-4C0A-BDC8-BB3500D03A8F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2C7011B-DEB0-4C2A-A58A-886CA0A8415D}" type="doc">
      <dgm:prSet loTypeId="urn:microsoft.com/office/officeart/2005/8/layout/b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DA68998B-5DBA-4F2C-B5B8-5F3D9982981F}">
      <dgm:prSet/>
      <dgm:spPr/>
      <dgm:t>
        <a:bodyPr/>
        <a:lstStyle/>
        <a:p>
          <a:pPr rtl="0"/>
          <a:r>
            <a:rPr lang="pt-BR" b="1"/>
            <a:t>Entradas</a:t>
          </a:r>
          <a:endParaRPr lang="pt-BR"/>
        </a:p>
      </dgm:t>
    </dgm:pt>
    <dgm:pt modelId="{383B690B-713C-4C81-97E2-877C219C2F3F}" type="parTrans" cxnId="{A806117F-3AC4-42F5-90AE-BB8403D1D2AF}">
      <dgm:prSet/>
      <dgm:spPr/>
      <dgm:t>
        <a:bodyPr/>
        <a:lstStyle/>
        <a:p>
          <a:endParaRPr lang="pt-BR"/>
        </a:p>
      </dgm:t>
    </dgm:pt>
    <dgm:pt modelId="{71DA5963-21F2-446F-ABBD-2B5A541FA1B6}" type="sibTrans" cxnId="{A806117F-3AC4-42F5-90AE-BB8403D1D2AF}">
      <dgm:prSet/>
      <dgm:spPr/>
      <dgm:t>
        <a:bodyPr/>
        <a:lstStyle/>
        <a:p>
          <a:endParaRPr lang="pt-BR"/>
        </a:p>
      </dgm:t>
    </dgm:pt>
    <dgm:pt modelId="{55C46063-5D28-40B2-ADB7-F823A31FAC7F}">
      <dgm:prSet/>
      <dgm:spPr>
        <a:noFill/>
      </dgm:spPr>
      <dgm:t>
        <a:bodyPr/>
        <a:lstStyle/>
        <a:p>
          <a:pPr rtl="0"/>
          <a:r>
            <a:rPr lang="pt-BR">
              <a:hlinkClick xmlns:r="http://schemas.openxmlformats.org/officeDocument/2006/relationships" r:id="rId1"/>
            </a:rPr>
            <a:t>Plano de gerenciamento das partes interessadas</a:t>
          </a:r>
          <a:endParaRPr lang="pt-BR"/>
        </a:p>
      </dgm:t>
    </dgm:pt>
    <dgm:pt modelId="{0BD3F0CB-E8BB-4113-B331-CCEF11F4DAB2}" type="parTrans" cxnId="{61447AB6-4AEF-4199-AE50-50F09B2B83A6}">
      <dgm:prSet/>
      <dgm:spPr/>
      <dgm:t>
        <a:bodyPr/>
        <a:lstStyle/>
        <a:p>
          <a:endParaRPr lang="pt-BR"/>
        </a:p>
      </dgm:t>
    </dgm:pt>
    <dgm:pt modelId="{CF8F2B48-D0A5-40AD-BD7F-62E825139E6A}" type="sibTrans" cxnId="{61447AB6-4AEF-4199-AE50-50F09B2B83A6}">
      <dgm:prSet/>
      <dgm:spPr/>
      <dgm:t>
        <a:bodyPr/>
        <a:lstStyle/>
        <a:p>
          <a:endParaRPr lang="pt-BR"/>
        </a:p>
      </dgm:t>
    </dgm:pt>
    <dgm:pt modelId="{ACAF47C4-FD0E-492E-9256-698F9DF7569C}">
      <dgm:prSet/>
      <dgm:spPr>
        <a:noFill/>
      </dgm:spPr>
      <dgm:t>
        <a:bodyPr/>
        <a:lstStyle/>
        <a:p>
          <a:pPr rtl="0"/>
          <a:r>
            <a:rPr lang="pt-BR">
              <a:hlinkClick xmlns:r="http://schemas.openxmlformats.org/officeDocument/2006/relationships" r:id="rId2"/>
            </a:rPr>
            <a:t>Plano de gerenciamento das comunicações</a:t>
          </a:r>
          <a:endParaRPr lang="pt-BR"/>
        </a:p>
      </dgm:t>
    </dgm:pt>
    <dgm:pt modelId="{5776B51D-BFE1-47C4-BB87-F01A617C6BBE}" type="parTrans" cxnId="{C82A9B0B-3157-4E55-B019-699A92938C11}">
      <dgm:prSet/>
      <dgm:spPr/>
      <dgm:t>
        <a:bodyPr/>
        <a:lstStyle/>
        <a:p>
          <a:endParaRPr lang="pt-BR"/>
        </a:p>
      </dgm:t>
    </dgm:pt>
    <dgm:pt modelId="{9790B910-AA29-47D1-808F-8E7B239BF087}" type="sibTrans" cxnId="{C82A9B0B-3157-4E55-B019-699A92938C11}">
      <dgm:prSet/>
      <dgm:spPr/>
      <dgm:t>
        <a:bodyPr/>
        <a:lstStyle/>
        <a:p>
          <a:endParaRPr lang="pt-BR"/>
        </a:p>
      </dgm:t>
    </dgm:pt>
    <dgm:pt modelId="{0C4FE90D-AFA6-4E7C-8F9D-F86CB8A6DF3A}">
      <dgm:prSet/>
      <dgm:spPr>
        <a:noFill/>
      </dgm:spPr>
      <dgm:t>
        <a:bodyPr/>
        <a:lstStyle/>
        <a:p>
          <a:pPr rtl="0"/>
          <a:r>
            <a:rPr lang="pt-BR">
              <a:hlinkClick xmlns:r="http://schemas.openxmlformats.org/officeDocument/2006/relationships" r:id="rId3"/>
            </a:rPr>
            <a:t>Registro das mudanças</a:t>
          </a:r>
          <a:endParaRPr lang="pt-BR"/>
        </a:p>
      </dgm:t>
    </dgm:pt>
    <dgm:pt modelId="{DFFB7D60-1B99-4E2C-8D6C-A125689B3496}" type="parTrans" cxnId="{2B11B6EE-CFE3-4C8A-9026-E7DCC7A5CE4B}">
      <dgm:prSet/>
      <dgm:spPr/>
      <dgm:t>
        <a:bodyPr/>
        <a:lstStyle/>
        <a:p>
          <a:endParaRPr lang="pt-BR"/>
        </a:p>
      </dgm:t>
    </dgm:pt>
    <dgm:pt modelId="{1595AC95-994E-437E-8A27-D8A55C4D343F}" type="sibTrans" cxnId="{2B11B6EE-CFE3-4C8A-9026-E7DCC7A5CE4B}">
      <dgm:prSet/>
      <dgm:spPr/>
      <dgm:t>
        <a:bodyPr/>
        <a:lstStyle/>
        <a:p>
          <a:endParaRPr lang="pt-BR"/>
        </a:p>
      </dgm:t>
    </dgm:pt>
    <dgm:pt modelId="{701CD31C-D3D2-4EB8-8F76-4AFDA76BA735}">
      <dgm:prSet/>
      <dgm:spPr>
        <a:noFill/>
      </dgm:spPr>
      <dgm:t>
        <a:bodyPr/>
        <a:lstStyle/>
        <a:p>
          <a:pPr rtl="0"/>
          <a:r>
            <a:rPr lang="pt-BR">
              <a:hlinkClick xmlns:r="http://schemas.openxmlformats.org/officeDocument/2006/relationships" r:id="rId4"/>
            </a:rPr>
            <a:t>Ativos de processos organizacionais</a:t>
          </a:r>
          <a:endParaRPr lang="pt-BR"/>
        </a:p>
      </dgm:t>
    </dgm:pt>
    <dgm:pt modelId="{39FC7B7D-32D5-4D07-AC35-561D5C1ECBCA}" type="parTrans" cxnId="{202C227C-6B8F-4C4A-8EBB-A091E53BF3F9}">
      <dgm:prSet/>
      <dgm:spPr/>
      <dgm:t>
        <a:bodyPr/>
        <a:lstStyle/>
        <a:p>
          <a:endParaRPr lang="pt-BR"/>
        </a:p>
      </dgm:t>
    </dgm:pt>
    <dgm:pt modelId="{1084B6C1-04DA-4538-A99D-6479FD98340D}" type="sibTrans" cxnId="{202C227C-6B8F-4C4A-8EBB-A091E53BF3F9}">
      <dgm:prSet/>
      <dgm:spPr/>
      <dgm:t>
        <a:bodyPr/>
        <a:lstStyle/>
        <a:p>
          <a:endParaRPr lang="pt-BR"/>
        </a:p>
      </dgm:t>
    </dgm:pt>
    <dgm:pt modelId="{D6F495FB-1245-42CD-8337-3C05E218A792}">
      <dgm:prSet/>
      <dgm:spPr/>
      <dgm:t>
        <a:bodyPr/>
        <a:lstStyle/>
        <a:p>
          <a:pPr rtl="0"/>
          <a:r>
            <a:rPr lang="pt-BR" b="1"/>
            <a:t>Ferramentas</a:t>
          </a:r>
          <a:endParaRPr lang="pt-BR"/>
        </a:p>
      </dgm:t>
    </dgm:pt>
    <dgm:pt modelId="{AB07DBEE-7283-4CDB-B69C-A1A51B8E0CDE}" type="parTrans" cxnId="{7D341832-B301-4C6B-A0FF-0F582A5D76DA}">
      <dgm:prSet/>
      <dgm:spPr/>
      <dgm:t>
        <a:bodyPr/>
        <a:lstStyle/>
        <a:p>
          <a:endParaRPr lang="pt-BR"/>
        </a:p>
      </dgm:t>
    </dgm:pt>
    <dgm:pt modelId="{CD6C3FF9-DBF2-461C-972D-20E5AAE4B6E0}" type="sibTrans" cxnId="{7D341832-B301-4C6B-A0FF-0F582A5D76DA}">
      <dgm:prSet/>
      <dgm:spPr/>
      <dgm:t>
        <a:bodyPr/>
        <a:lstStyle/>
        <a:p>
          <a:endParaRPr lang="pt-BR"/>
        </a:p>
      </dgm:t>
    </dgm:pt>
    <dgm:pt modelId="{4B153054-7993-4FAD-9F58-AE50BB4F31B6}">
      <dgm:prSet/>
      <dgm:spPr>
        <a:noFill/>
      </dgm:spPr>
      <dgm:t>
        <a:bodyPr/>
        <a:lstStyle/>
        <a:p>
          <a:pPr rtl="0"/>
          <a:r>
            <a:rPr lang="pt-BR">
              <a:hlinkClick xmlns:r="http://schemas.openxmlformats.org/officeDocument/2006/relationships" r:id="rId5"/>
            </a:rPr>
            <a:t>Métodos de comunicação</a:t>
          </a:r>
          <a:endParaRPr lang="pt-BR"/>
        </a:p>
      </dgm:t>
    </dgm:pt>
    <dgm:pt modelId="{9A9F0075-864D-4281-8C34-F3D016DC4DB5}" type="parTrans" cxnId="{BE512653-AC8E-42F7-B674-5CF75B6D3213}">
      <dgm:prSet/>
      <dgm:spPr/>
      <dgm:t>
        <a:bodyPr/>
        <a:lstStyle/>
        <a:p>
          <a:endParaRPr lang="pt-BR"/>
        </a:p>
      </dgm:t>
    </dgm:pt>
    <dgm:pt modelId="{AB09526F-2BFC-429D-8454-DC0A3AAA7B7D}" type="sibTrans" cxnId="{BE512653-AC8E-42F7-B674-5CF75B6D3213}">
      <dgm:prSet/>
      <dgm:spPr/>
      <dgm:t>
        <a:bodyPr/>
        <a:lstStyle/>
        <a:p>
          <a:endParaRPr lang="pt-BR"/>
        </a:p>
      </dgm:t>
    </dgm:pt>
    <dgm:pt modelId="{E64C3483-B7A1-4153-9A29-73AC6114F8B6}">
      <dgm:prSet/>
      <dgm:spPr>
        <a:noFill/>
      </dgm:spPr>
      <dgm:t>
        <a:bodyPr/>
        <a:lstStyle/>
        <a:p>
          <a:pPr rtl="0"/>
          <a:r>
            <a:rPr lang="pt-BR">
              <a:hlinkClick xmlns:r="http://schemas.openxmlformats.org/officeDocument/2006/relationships" r:id="rId6"/>
            </a:rPr>
            <a:t>Habilidades interpessoais</a:t>
          </a:r>
          <a:endParaRPr lang="pt-BR"/>
        </a:p>
      </dgm:t>
    </dgm:pt>
    <dgm:pt modelId="{D61D51B8-99E4-4837-A79B-E787679F7D42}" type="parTrans" cxnId="{15B25631-559D-427A-8DD9-6570AB8C3270}">
      <dgm:prSet/>
      <dgm:spPr/>
      <dgm:t>
        <a:bodyPr/>
        <a:lstStyle/>
        <a:p>
          <a:endParaRPr lang="pt-BR"/>
        </a:p>
      </dgm:t>
    </dgm:pt>
    <dgm:pt modelId="{36C831D3-1846-4FEE-970C-A754C8EDFE21}" type="sibTrans" cxnId="{15B25631-559D-427A-8DD9-6570AB8C3270}">
      <dgm:prSet/>
      <dgm:spPr/>
      <dgm:t>
        <a:bodyPr/>
        <a:lstStyle/>
        <a:p>
          <a:endParaRPr lang="pt-BR"/>
        </a:p>
      </dgm:t>
    </dgm:pt>
    <dgm:pt modelId="{29729353-E876-42AE-BDCB-D0FA0B4C0CFD}">
      <dgm:prSet/>
      <dgm:spPr>
        <a:noFill/>
      </dgm:spPr>
      <dgm:t>
        <a:bodyPr/>
        <a:lstStyle/>
        <a:p>
          <a:pPr rtl="0"/>
          <a:r>
            <a:rPr lang="pt-BR">
              <a:hlinkClick xmlns:r="http://schemas.openxmlformats.org/officeDocument/2006/relationships" r:id="rId7"/>
            </a:rPr>
            <a:t>Habilidades de gerenciamento</a:t>
          </a:r>
          <a:endParaRPr lang="pt-BR"/>
        </a:p>
      </dgm:t>
    </dgm:pt>
    <dgm:pt modelId="{A5B80CE5-D7F2-4C02-BDE1-23412883BA7C}" type="parTrans" cxnId="{997F0CCA-9E83-4940-842B-186E8C2C6222}">
      <dgm:prSet/>
      <dgm:spPr/>
      <dgm:t>
        <a:bodyPr/>
        <a:lstStyle/>
        <a:p>
          <a:endParaRPr lang="pt-BR"/>
        </a:p>
      </dgm:t>
    </dgm:pt>
    <dgm:pt modelId="{46C9ABB0-DF21-49F1-B7F0-188929812FEF}" type="sibTrans" cxnId="{997F0CCA-9E83-4940-842B-186E8C2C6222}">
      <dgm:prSet/>
      <dgm:spPr/>
      <dgm:t>
        <a:bodyPr/>
        <a:lstStyle/>
        <a:p>
          <a:endParaRPr lang="pt-BR"/>
        </a:p>
      </dgm:t>
    </dgm:pt>
    <dgm:pt modelId="{7684A08E-C03A-408B-AF63-2F0AB9D04F66}">
      <dgm:prSet/>
      <dgm:spPr/>
      <dgm:t>
        <a:bodyPr/>
        <a:lstStyle/>
        <a:p>
          <a:pPr rtl="0"/>
          <a:r>
            <a:rPr lang="pt-BR" b="1"/>
            <a:t>Saídas</a:t>
          </a:r>
          <a:endParaRPr lang="pt-BR"/>
        </a:p>
      </dgm:t>
    </dgm:pt>
    <dgm:pt modelId="{E993053A-2B6F-48D4-8D90-D0FCD65AE825}" type="parTrans" cxnId="{70D68F63-523F-4454-9044-42C335BB2171}">
      <dgm:prSet/>
      <dgm:spPr/>
      <dgm:t>
        <a:bodyPr/>
        <a:lstStyle/>
        <a:p>
          <a:endParaRPr lang="pt-BR"/>
        </a:p>
      </dgm:t>
    </dgm:pt>
    <dgm:pt modelId="{8B47B0AE-F715-4AD0-808A-156CA8D79065}" type="sibTrans" cxnId="{70D68F63-523F-4454-9044-42C335BB2171}">
      <dgm:prSet/>
      <dgm:spPr/>
      <dgm:t>
        <a:bodyPr/>
        <a:lstStyle/>
        <a:p>
          <a:endParaRPr lang="pt-BR"/>
        </a:p>
      </dgm:t>
    </dgm:pt>
    <dgm:pt modelId="{4A1EF2F4-6B24-4E25-9215-0838F23E103B}">
      <dgm:prSet/>
      <dgm:spPr>
        <a:noFill/>
      </dgm:spPr>
      <dgm:t>
        <a:bodyPr/>
        <a:lstStyle/>
        <a:p>
          <a:pPr rtl="0"/>
          <a:r>
            <a:rPr lang="pt-BR">
              <a:hlinkClick xmlns:r="http://schemas.openxmlformats.org/officeDocument/2006/relationships" r:id="rId8"/>
            </a:rPr>
            <a:t>Registro das questões</a:t>
          </a:r>
          <a:endParaRPr lang="pt-BR"/>
        </a:p>
      </dgm:t>
    </dgm:pt>
    <dgm:pt modelId="{EF7CB059-D42D-44DE-8F6C-7E15E7A69E94}" type="parTrans" cxnId="{8F7BA4A6-29B5-40EA-9C48-715F0012301E}">
      <dgm:prSet/>
      <dgm:spPr/>
      <dgm:t>
        <a:bodyPr/>
        <a:lstStyle/>
        <a:p>
          <a:endParaRPr lang="pt-BR"/>
        </a:p>
      </dgm:t>
    </dgm:pt>
    <dgm:pt modelId="{31A2BBC1-881A-4CB7-A6C5-A3F9F95A3473}" type="sibTrans" cxnId="{8F7BA4A6-29B5-40EA-9C48-715F0012301E}">
      <dgm:prSet/>
      <dgm:spPr/>
      <dgm:t>
        <a:bodyPr/>
        <a:lstStyle/>
        <a:p>
          <a:endParaRPr lang="pt-BR"/>
        </a:p>
      </dgm:t>
    </dgm:pt>
    <dgm:pt modelId="{6261FC66-34AE-4EB7-BFB8-DE3DC0ACC1C8}">
      <dgm:prSet/>
      <dgm:spPr>
        <a:noFill/>
      </dgm:spPr>
      <dgm:t>
        <a:bodyPr/>
        <a:lstStyle/>
        <a:p>
          <a:pPr rtl="0"/>
          <a:r>
            <a:rPr lang="pt-BR">
              <a:hlinkClick xmlns:r="http://schemas.openxmlformats.org/officeDocument/2006/relationships" r:id="rId9"/>
            </a:rPr>
            <a:t>Solicitações de mudança</a:t>
          </a:r>
          <a:endParaRPr lang="pt-BR"/>
        </a:p>
      </dgm:t>
    </dgm:pt>
    <dgm:pt modelId="{7445317F-163D-4F48-AC1F-8D0073CD9105}" type="parTrans" cxnId="{87DC2CDE-AC1E-42D3-908B-5605CBF205C9}">
      <dgm:prSet/>
      <dgm:spPr/>
      <dgm:t>
        <a:bodyPr/>
        <a:lstStyle/>
        <a:p>
          <a:endParaRPr lang="pt-BR"/>
        </a:p>
      </dgm:t>
    </dgm:pt>
    <dgm:pt modelId="{B98DBF97-B14B-4092-8EAD-B4C546D5DBC7}" type="sibTrans" cxnId="{87DC2CDE-AC1E-42D3-908B-5605CBF205C9}">
      <dgm:prSet/>
      <dgm:spPr/>
      <dgm:t>
        <a:bodyPr/>
        <a:lstStyle/>
        <a:p>
          <a:endParaRPr lang="pt-BR"/>
        </a:p>
      </dgm:t>
    </dgm:pt>
    <dgm:pt modelId="{B6F6B24B-FD7E-4F90-9962-40C11C08E812}">
      <dgm:prSet/>
      <dgm:spPr>
        <a:noFill/>
      </dgm:spPr>
      <dgm:t>
        <a:bodyPr/>
        <a:lstStyle/>
        <a:p>
          <a:pPr rtl="0"/>
          <a:r>
            <a:rPr lang="pt-BR"/>
            <a:t>Atualizações no </a:t>
          </a:r>
          <a:r>
            <a:rPr lang="pt-BR">
              <a:hlinkClick xmlns:r="http://schemas.openxmlformats.org/officeDocument/2006/relationships" r:id="rId10"/>
            </a:rPr>
            <a:t>Plano de gerenciamento do projeto</a:t>
          </a:r>
          <a:endParaRPr lang="pt-BR"/>
        </a:p>
      </dgm:t>
    </dgm:pt>
    <dgm:pt modelId="{2BA76F37-7931-4031-9677-484DDE6864FA}" type="parTrans" cxnId="{14998F35-B28E-4A2A-9FE1-8074922A7C12}">
      <dgm:prSet/>
      <dgm:spPr/>
      <dgm:t>
        <a:bodyPr/>
        <a:lstStyle/>
        <a:p>
          <a:endParaRPr lang="pt-BR"/>
        </a:p>
      </dgm:t>
    </dgm:pt>
    <dgm:pt modelId="{EDC49338-3370-4D34-AF1C-34B7E8CE4D5C}" type="sibTrans" cxnId="{14998F35-B28E-4A2A-9FE1-8074922A7C12}">
      <dgm:prSet/>
      <dgm:spPr/>
      <dgm:t>
        <a:bodyPr/>
        <a:lstStyle/>
        <a:p>
          <a:endParaRPr lang="pt-BR"/>
        </a:p>
      </dgm:t>
    </dgm:pt>
    <dgm:pt modelId="{0A758040-634E-4745-815C-345771B63BEE}">
      <dgm:prSet/>
      <dgm:spPr>
        <a:noFill/>
      </dgm:spPr>
      <dgm:t>
        <a:bodyPr/>
        <a:lstStyle/>
        <a:p>
          <a:pPr rtl="0"/>
          <a:r>
            <a:rPr lang="pt-BR"/>
            <a:t>Atualizações nos </a:t>
          </a:r>
          <a:r>
            <a:rPr lang="pt-BR">
              <a:hlinkClick xmlns:r="http://schemas.openxmlformats.org/officeDocument/2006/relationships" r:id="rId11"/>
            </a:rPr>
            <a:t>Documentos do projeto</a:t>
          </a:r>
          <a:endParaRPr lang="pt-BR"/>
        </a:p>
      </dgm:t>
    </dgm:pt>
    <dgm:pt modelId="{3BBD27D6-4058-4274-8440-1A36102A4595}" type="parTrans" cxnId="{501D80D5-E73D-4967-96BB-F5F7D4AF292F}">
      <dgm:prSet/>
      <dgm:spPr/>
      <dgm:t>
        <a:bodyPr/>
        <a:lstStyle/>
        <a:p>
          <a:endParaRPr lang="pt-BR"/>
        </a:p>
      </dgm:t>
    </dgm:pt>
    <dgm:pt modelId="{98A1D3F2-0BDA-4D47-8D68-5AB3E9A35A73}" type="sibTrans" cxnId="{501D80D5-E73D-4967-96BB-F5F7D4AF292F}">
      <dgm:prSet/>
      <dgm:spPr/>
      <dgm:t>
        <a:bodyPr/>
        <a:lstStyle/>
        <a:p>
          <a:endParaRPr lang="pt-BR"/>
        </a:p>
      </dgm:t>
    </dgm:pt>
    <dgm:pt modelId="{C776C563-963C-4920-8682-0F0A99EA816C}">
      <dgm:prSet/>
      <dgm:spPr>
        <a:noFill/>
      </dgm:spPr>
      <dgm:t>
        <a:bodyPr/>
        <a:lstStyle/>
        <a:p>
          <a:pPr rtl="0"/>
          <a:r>
            <a:rPr lang="pt-BR"/>
            <a:t>Atualizações nos </a:t>
          </a:r>
          <a:r>
            <a:rPr lang="pt-BR">
              <a:hlinkClick xmlns:r="http://schemas.openxmlformats.org/officeDocument/2006/relationships" r:id="rId4"/>
            </a:rPr>
            <a:t>Ativos de processos organizacionais</a:t>
          </a:r>
          <a:endParaRPr lang="pt-BR"/>
        </a:p>
      </dgm:t>
    </dgm:pt>
    <dgm:pt modelId="{E0761CC4-B2DC-44E1-ACED-DBB8B78E2DF1}" type="parTrans" cxnId="{CE484460-936F-4516-BF01-D372B7717072}">
      <dgm:prSet/>
      <dgm:spPr/>
      <dgm:t>
        <a:bodyPr/>
        <a:lstStyle/>
        <a:p>
          <a:endParaRPr lang="pt-BR"/>
        </a:p>
      </dgm:t>
    </dgm:pt>
    <dgm:pt modelId="{1D1B5CC6-54B1-4E32-9243-629F28CDEC10}" type="sibTrans" cxnId="{CE484460-936F-4516-BF01-D372B7717072}">
      <dgm:prSet/>
      <dgm:spPr/>
      <dgm:t>
        <a:bodyPr/>
        <a:lstStyle/>
        <a:p>
          <a:endParaRPr lang="pt-BR"/>
        </a:p>
      </dgm:t>
    </dgm:pt>
    <dgm:pt modelId="{8E281995-3CEB-4F35-9E30-EBBE75994561}" type="pres">
      <dgm:prSet presAssocID="{C2C7011B-DEB0-4C2A-A58A-886CA0A8415D}" presName="diagram" presStyleCnt="0">
        <dgm:presLayoutVars>
          <dgm:dir/>
          <dgm:animLvl val="lvl"/>
          <dgm:resizeHandles val="exact"/>
        </dgm:presLayoutVars>
      </dgm:prSet>
      <dgm:spPr/>
    </dgm:pt>
    <dgm:pt modelId="{E1DBF087-F9B0-45BF-BCB3-16E6AC8D925B}" type="pres">
      <dgm:prSet presAssocID="{DA68998B-5DBA-4F2C-B5B8-5F3D9982981F}" presName="compNode" presStyleCnt="0"/>
      <dgm:spPr/>
    </dgm:pt>
    <dgm:pt modelId="{2C3089C9-746D-4E4F-884E-F38220B6BCE1}" type="pres">
      <dgm:prSet presAssocID="{DA68998B-5DBA-4F2C-B5B8-5F3D9982981F}" presName="childRect" presStyleLbl="bgAcc1" presStyleIdx="0" presStyleCnt="3">
        <dgm:presLayoutVars>
          <dgm:bulletEnabled val="1"/>
        </dgm:presLayoutVars>
      </dgm:prSet>
      <dgm:spPr/>
    </dgm:pt>
    <dgm:pt modelId="{C0E4F294-9655-45A3-902D-337FC15B3C5E}" type="pres">
      <dgm:prSet presAssocID="{DA68998B-5DBA-4F2C-B5B8-5F3D9982981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7ED4EFA3-3346-4A8A-8718-67B1CAC2F263}" type="pres">
      <dgm:prSet presAssocID="{DA68998B-5DBA-4F2C-B5B8-5F3D9982981F}" presName="parentRect" presStyleLbl="alignNode1" presStyleIdx="0" presStyleCnt="3"/>
      <dgm:spPr/>
    </dgm:pt>
    <dgm:pt modelId="{CA22CF8C-8660-484D-93F2-A2BDB4BD3888}" type="pres">
      <dgm:prSet presAssocID="{DA68998B-5DBA-4F2C-B5B8-5F3D9982981F}" presName="adorn" presStyleLbl="fgAccFollowNode1" presStyleIdx="0" presStyleCnt="3"/>
      <dgm:spPr>
        <a:blipFill rotWithShape="1">
          <a:blip xmlns:r="http://schemas.openxmlformats.org/officeDocument/2006/relationships" r:embed="rId12"/>
          <a:stretch>
            <a:fillRect/>
          </a:stretch>
        </a:blipFill>
      </dgm:spPr>
    </dgm:pt>
    <dgm:pt modelId="{C28BDDF2-D2E9-4217-8CEC-9FAB4C6D6AC1}" type="pres">
      <dgm:prSet presAssocID="{71DA5963-21F2-446F-ABBD-2B5A541FA1B6}" presName="sibTrans" presStyleLbl="sibTrans2D1" presStyleIdx="0" presStyleCnt="0"/>
      <dgm:spPr/>
    </dgm:pt>
    <dgm:pt modelId="{E69B3352-D980-4DC6-9F73-23670187DB48}" type="pres">
      <dgm:prSet presAssocID="{D6F495FB-1245-42CD-8337-3C05E218A792}" presName="compNode" presStyleCnt="0"/>
      <dgm:spPr/>
    </dgm:pt>
    <dgm:pt modelId="{84F55918-A70B-469E-860D-77C6E72512C5}" type="pres">
      <dgm:prSet presAssocID="{D6F495FB-1245-42CD-8337-3C05E218A792}" presName="childRect" presStyleLbl="bgAcc1" presStyleIdx="1" presStyleCnt="3">
        <dgm:presLayoutVars>
          <dgm:bulletEnabled val="1"/>
        </dgm:presLayoutVars>
      </dgm:prSet>
      <dgm:spPr/>
    </dgm:pt>
    <dgm:pt modelId="{271586F6-6847-4EEE-8C08-A39FF3755CDB}" type="pres">
      <dgm:prSet presAssocID="{D6F495FB-1245-42CD-8337-3C05E218A792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CC8D9051-6AEA-4305-91AD-89425F049B1C}" type="pres">
      <dgm:prSet presAssocID="{D6F495FB-1245-42CD-8337-3C05E218A792}" presName="parentRect" presStyleLbl="alignNode1" presStyleIdx="1" presStyleCnt="3"/>
      <dgm:spPr/>
    </dgm:pt>
    <dgm:pt modelId="{20BDD242-DF11-4524-97BC-5C90B57AA256}" type="pres">
      <dgm:prSet presAssocID="{D6F495FB-1245-42CD-8337-3C05E218A792}" presName="adorn" presStyleLbl="fgAccFollowNode1" presStyleIdx="1" presStyleCnt="3"/>
      <dgm:spPr>
        <a:blipFill rotWithShape="1">
          <a:blip xmlns:r="http://schemas.openxmlformats.org/officeDocument/2006/relationships" r:embed="rId13"/>
          <a:stretch>
            <a:fillRect/>
          </a:stretch>
        </a:blipFill>
      </dgm:spPr>
    </dgm:pt>
    <dgm:pt modelId="{69833FA5-62D4-4245-BB00-F10DF8FE7F4B}" type="pres">
      <dgm:prSet presAssocID="{CD6C3FF9-DBF2-461C-972D-20E5AAE4B6E0}" presName="sibTrans" presStyleLbl="sibTrans2D1" presStyleIdx="0" presStyleCnt="0"/>
      <dgm:spPr/>
    </dgm:pt>
    <dgm:pt modelId="{DCE922ED-C366-49E5-96D5-082D669C7A18}" type="pres">
      <dgm:prSet presAssocID="{7684A08E-C03A-408B-AF63-2F0AB9D04F66}" presName="compNode" presStyleCnt="0"/>
      <dgm:spPr/>
    </dgm:pt>
    <dgm:pt modelId="{F6CC46E9-46BE-4252-933F-B8B3364FE786}" type="pres">
      <dgm:prSet presAssocID="{7684A08E-C03A-408B-AF63-2F0AB9D04F66}" presName="childRect" presStyleLbl="bgAcc1" presStyleIdx="2" presStyleCnt="3">
        <dgm:presLayoutVars>
          <dgm:bulletEnabled val="1"/>
        </dgm:presLayoutVars>
      </dgm:prSet>
      <dgm:spPr/>
    </dgm:pt>
    <dgm:pt modelId="{E96ED9B5-0EFF-40AF-B286-5EEAFB2284CF}" type="pres">
      <dgm:prSet presAssocID="{7684A08E-C03A-408B-AF63-2F0AB9D04F6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FC03856-BECE-4E83-8297-DF82B0881BDA}" type="pres">
      <dgm:prSet presAssocID="{7684A08E-C03A-408B-AF63-2F0AB9D04F66}" presName="parentRect" presStyleLbl="alignNode1" presStyleIdx="2" presStyleCnt="3"/>
      <dgm:spPr/>
    </dgm:pt>
    <dgm:pt modelId="{CF073A5C-5F29-4A02-B8FC-65F7A164E4CD}" type="pres">
      <dgm:prSet presAssocID="{7684A08E-C03A-408B-AF63-2F0AB9D04F66}" presName="adorn" presStyleLbl="fgAccFollowNode1" presStyleIdx="2" presStyleCnt="3"/>
      <dgm:spPr>
        <a:blipFill rotWithShape="1">
          <a:blip xmlns:r="http://schemas.openxmlformats.org/officeDocument/2006/relationships" r:embed="rId14"/>
          <a:stretch>
            <a:fillRect/>
          </a:stretch>
        </a:blipFill>
      </dgm:spPr>
    </dgm:pt>
  </dgm:ptLst>
  <dgm:cxnLst>
    <dgm:cxn modelId="{C82A9B0B-3157-4E55-B019-699A92938C11}" srcId="{DA68998B-5DBA-4F2C-B5B8-5F3D9982981F}" destId="{ACAF47C4-FD0E-492E-9256-698F9DF7569C}" srcOrd="1" destOrd="0" parTransId="{5776B51D-BFE1-47C4-BB87-F01A617C6BBE}" sibTransId="{9790B910-AA29-47D1-808F-8E7B239BF087}"/>
    <dgm:cxn modelId="{D03ED810-B90F-4025-A510-4BD3D125D999}" type="presOf" srcId="{71DA5963-21F2-446F-ABBD-2B5A541FA1B6}" destId="{C28BDDF2-D2E9-4217-8CEC-9FAB4C6D6AC1}" srcOrd="0" destOrd="0" presId="urn:microsoft.com/office/officeart/2005/8/layout/bList2"/>
    <dgm:cxn modelId="{5C702512-057B-419D-852E-DC19ADCCE895}" type="presOf" srcId="{55C46063-5D28-40B2-ADB7-F823A31FAC7F}" destId="{2C3089C9-746D-4E4F-884E-F38220B6BCE1}" srcOrd="0" destOrd="0" presId="urn:microsoft.com/office/officeart/2005/8/layout/bList2"/>
    <dgm:cxn modelId="{26E6571A-D753-4EC6-AF33-4EAB60899E0F}" type="presOf" srcId="{ACAF47C4-FD0E-492E-9256-698F9DF7569C}" destId="{2C3089C9-746D-4E4F-884E-F38220B6BCE1}" srcOrd="0" destOrd="1" presId="urn:microsoft.com/office/officeart/2005/8/layout/bList2"/>
    <dgm:cxn modelId="{ABE62028-300B-447B-B9B2-5403FD046362}" type="presOf" srcId="{B6F6B24B-FD7E-4F90-9962-40C11C08E812}" destId="{F6CC46E9-46BE-4252-933F-B8B3364FE786}" srcOrd="0" destOrd="2" presId="urn:microsoft.com/office/officeart/2005/8/layout/bList2"/>
    <dgm:cxn modelId="{03DB6929-AD47-409A-98DA-D0251D9B648B}" type="presOf" srcId="{4A1EF2F4-6B24-4E25-9215-0838F23E103B}" destId="{F6CC46E9-46BE-4252-933F-B8B3364FE786}" srcOrd="0" destOrd="0" presId="urn:microsoft.com/office/officeart/2005/8/layout/bList2"/>
    <dgm:cxn modelId="{C5003B31-3179-4B43-A665-0025AF635122}" type="presOf" srcId="{0C4FE90D-AFA6-4E7C-8F9D-F86CB8A6DF3A}" destId="{2C3089C9-746D-4E4F-884E-F38220B6BCE1}" srcOrd="0" destOrd="2" presId="urn:microsoft.com/office/officeart/2005/8/layout/bList2"/>
    <dgm:cxn modelId="{15B25631-559D-427A-8DD9-6570AB8C3270}" srcId="{D6F495FB-1245-42CD-8337-3C05E218A792}" destId="{E64C3483-B7A1-4153-9A29-73AC6114F8B6}" srcOrd="1" destOrd="0" parTransId="{D61D51B8-99E4-4837-A79B-E787679F7D42}" sibTransId="{36C831D3-1846-4FEE-970C-A754C8EDFE21}"/>
    <dgm:cxn modelId="{7D341832-B301-4C6B-A0FF-0F582A5D76DA}" srcId="{C2C7011B-DEB0-4C2A-A58A-886CA0A8415D}" destId="{D6F495FB-1245-42CD-8337-3C05E218A792}" srcOrd="1" destOrd="0" parTransId="{AB07DBEE-7283-4CDB-B69C-A1A51B8E0CDE}" sibTransId="{CD6C3FF9-DBF2-461C-972D-20E5AAE4B6E0}"/>
    <dgm:cxn modelId="{E0441734-5F80-4E8B-A10C-C7CF2DB90BDD}" type="presOf" srcId="{7684A08E-C03A-408B-AF63-2F0AB9D04F66}" destId="{E96ED9B5-0EFF-40AF-B286-5EEAFB2284CF}" srcOrd="0" destOrd="0" presId="urn:microsoft.com/office/officeart/2005/8/layout/bList2"/>
    <dgm:cxn modelId="{14998F35-B28E-4A2A-9FE1-8074922A7C12}" srcId="{7684A08E-C03A-408B-AF63-2F0AB9D04F66}" destId="{B6F6B24B-FD7E-4F90-9962-40C11C08E812}" srcOrd="2" destOrd="0" parTransId="{2BA76F37-7931-4031-9677-484DDE6864FA}" sibTransId="{EDC49338-3370-4D34-AF1C-34B7E8CE4D5C}"/>
    <dgm:cxn modelId="{17015D3C-6293-4026-87B8-4B913761C04F}" type="presOf" srcId="{6261FC66-34AE-4EB7-BFB8-DE3DC0ACC1C8}" destId="{F6CC46E9-46BE-4252-933F-B8B3364FE786}" srcOrd="0" destOrd="1" presId="urn:microsoft.com/office/officeart/2005/8/layout/bList2"/>
    <dgm:cxn modelId="{CE484460-936F-4516-BF01-D372B7717072}" srcId="{7684A08E-C03A-408B-AF63-2F0AB9D04F66}" destId="{C776C563-963C-4920-8682-0F0A99EA816C}" srcOrd="4" destOrd="0" parTransId="{E0761CC4-B2DC-44E1-ACED-DBB8B78E2DF1}" sibTransId="{1D1B5CC6-54B1-4E32-9243-629F28CDEC10}"/>
    <dgm:cxn modelId="{70D68F63-523F-4454-9044-42C335BB2171}" srcId="{C2C7011B-DEB0-4C2A-A58A-886CA0A8415D}" destId="{7684A08E-C03A-408B-AF63-2F0AB9D04F66}" srcOrd="2" destOrd="0" parTransId="{E993053A-2B6F-48D4-8D90-D0FCD65AE825}" sibTransId="{8B47B0AE-F715-4AD0-808A-156CA8D79065}"/>
    <dgm:cxn modelId="{A3222148-26C3-4667-9658-A3EF7E16B050}" type="presOf" srcId="{0A758040-634E-4745-815C-345771B63BEE}" destId="{F6CC46E9-46BE-4252-933F-B8B3364FE786}" srcOrd="0" destOrd="3" presId="urn:microsoft.com/office/officeart/2005/8/layout/bList2"/>
    <dgm:cxn modelId="{BE512653-AC8E-42F7-B674-5CF75B6D3213}" srcId="{D6F495FB-1245-42CD-8337-3C05E218A792}" destId="{4B153054-7993-4FAD-9F58-AE50BB4F31B6}" srcOrd="0" destOrd="0" parTransId="{9A9F0075-864D-4281-8C34-F3D016DC4DB5}" sibTransId="{AB09526F-2BFC-429D-8454-DC0A3AAA7B7D}"/>
    <dgm:cxn modelId="{ABAAAF76-1D9A-4DCD-96BB-C764EBE5A440}" type="presOf" srcId="{4B153054-7993-4FAD-9F58-AE50BB4F31B6}" destId="{84F55918-A70B-469E-860D-77C6E72512C5}" srcOrd="0" destOrd="0" presId="urn:microsoft.com/office/officeart/2005/8/layout/bList2"/>
    <dgm:cxn modelId="{DFE0A87A-2F89-4B2E-A0C5-83F67E294DDC}" type="presOf" srcId="{C2C7011B-DEB0-4C2A-A58A-886CA0A8415D}" destId="{8E281995-3CEB-4F35-9E30-EBBE75994561}" srcOrd="0" destOrd="0" presId="urn:microsoft.com/office/officeart/2005/8/layout/bList2"/>
    <dgm:cxn modelId="{AEF3EA5A-87F9-4AAE-88F7-E178388394B1}" type="presOf" srcId="{7684A08E-C03A-408B-AF63-2F0AB9D04F66}" destId="{4FC03856-BECE-4E83-8297-DF82B0881BDA}" srcOrd="1" destOrd="0" presId="urn:microsoft.com/office/officeart/2005/8/layout/bList2"/>
    <dgm:cxn modelId="{202C227C-6B8F-4C4A-8EBB-A091E53BF3F9}" srcId="{DA68998B-5DBA-4F2C-B5B8-5F3D9982981F}" destId="{701CD31C-D3D2-4EB8-8F76-4AFDA76BA735}" srcOrd="3" destOrd="0" parTransId="{39FC7B7D-32D5-4D07-AC35-561D5C1ECBCA}" sibTransId="{1084B6C1-04DA-4538-A99D-6479FD98340D}"/>
    <dgm:cxn modelId="{A806117F-3AC4-42F5-90AE-BB8403D1D2AF}" srcId="{C2C7011B-DEB0-4C2A-A58A-886CA0A8415D}" destId="{DA68998B-5DBA-4F2C-B5B8-5F3D9982981F}" srcOrd="0" destOrd="0" parTransId="{383B690B-713C-4C81-97E2-877C219C2F3F}" sibTransId="{71DA5963-21F2-446F-ABBD-2B5A541FA1B6}"/>
    <dgm:cxn modelId="{0D089695-715A-411A-AFB9-717F0E9C4BAC}" type="presOf" srcId="{D6F495FB-1245-42CD-8337-3C05E218A792}" destId="{271586F6-6847-4EEE-8C08-A39FF3755CDB}" srcOrd="0" destOrd="0" presId="urn:microsoft.com/office/officeart/2005/8/layout/bList2"/>
    <dgm:cxn modelId="{FA14CEA5-522F-435D-A58C-06255C900B9B}" type="presOf" srcId="{DA68998B-5DBA-4F2C-B5B8-5F3D9982981F}" destId="{C0E4F294-9655-45A3-902D-337FC15B3C5E}" srcOrd="0" destOrd="0" presId="urn:microsoft.com/office/officeart/2005/8/layout/bList2"/>
    <dgm:cxn modelId="{8F7BA4A6-29B5-40EA-9C48-715F0012301E}" srcId="{7684A08E-C03A-408B-AF63-2F0AB9D04F66}" destId="{4A1EF2F4-6B24-4E25-9215-0838F23E103B}" srcOrd="0" destOrd="0" parTransId="{EF7CB059-D42D-44DE-8F6C-7E15E7A69E94}" sibTransId="{31A2BBC1-881A-4CB7-A6C5-A3F9F95A3473}"/>
    <dgm:cxn modelId="{A08BE7AA-F1C8-4516-B6B9-FDF07534DD7D}" type="presOf" srcId="{701CD31C-D3D2-4EB8-8F76-4AFDA76BA735}" destId="{2C3089C9-746D-4E4F-884E-F38220B6BCE1}" srcOrd="0" destOrd="3" presId="urn:microsoft.com/office/officeart/2005/8/layout/bList2"/>
    <dgm:cxn modelId="{1A63DEB0-A955-438F-B77C-E81CC92DCFA8}" type="presOf" srcId="{E64C3483-B7A1-4153-9A29-73AC6114F8B6}" destId="{84F55918-A70B-469E-860D-77C6E72512C5}" srcOrd="0" destOrd="1" presId="urn:microsoft.com/office/officeart/2005/8/layout/bList2"/>
    <dgm:cxn modelId="{61447AB6-4AEF-4199-AE50-50F09B2B83A6}" srcId="{DA68998B-5DBA-4F2C-B5B8-5F3D9982981F}" destId="{55C46063-5D28-40B2-ADB7-F823A31FAC7F}" srcOrd="0" destOrd="0" parTransId="{0BD3F0CB-E8BB-4113-B331-CCEF11F4DAB2}" sibTransId="{CF8F2B48-D0A5-40AD-BD7F-62E825139E6A}"/>
    <dgm:cxn modelId="{997F0CCA-9E83-4940-842B-186E8C2C6222}" srcId="{D6F495FB-1245-42CD-8337-3C05E218A792}" destId="{29729353-E876-42AE-BDCB-D0FA0B4C0CFD}" srcOrd="2" destOrd="0" parTransId="{A5B80CE5-D7F2-4C02-BDE1-23412883BA7C}" sibTransId="{46C9ABB0-DF21-49F1-B7F0-188929812FEF}"/>
    <dgm:cxn modelId="{19F145CA-ACC7-47F5-BCBA-39E196EDB652}" type="presOf" srcId="{C776C563-963C-4920-8682-0F0A99EA816C}" destId="{F6CC46E9-46BE-4252-933F-B8B3364FE786}" srcOrd="0" destOrd="4" presId="urn:microsoft.com/office/officeart/2005/8/layout/bList2"/>
    <dgm:cxn modelId="{501D80D5-E73D-4967-96BB-F5F7D4AF292F}" srcId="{7684A08E-C03A-408B-AF63-2F0AB9D04F66}" destId="{0A758040-634E-4745-815C-345771B63BEE}" srcOrd="3" destOrd="0" parTransId="{3BBD27D6-4058-4274-8440-1A36102A4595}" sibTransId="{98A1D3F2-0BDA-4D47-8D68-5AB3E9A35A73}"/>
    <dgm:cxn modelId="{0173B8D7-6F5B-42AB-9C47-D78EA1FFD3A6}" type="presOf" srcId="{29729353-E876-42AE-BDCB-D0FA0B4C0CFD}" destId="{84F55918-A70B-469E-860D-77C6E72512C5}" srcOrd="0" destOrd="2" presId="urn:microsoft.com/office/officeart/2005/8/layout/bList2"/>
    <dgm:cxn modelId="{6C2ECCD8-F105-48E3-9698-E3683A28FD37}" type="presOf" srcId="{DA68998B-5DBA-4F2C-B5B8-5F3D9982981F}" destId="{7ED4EFA3-3346-4A8A-8718-67B1CAC2F263}" srcOrd="1" destOrd="0" presId="urn:microsoft.com/office/officeart/2005/8/layout/bList2"/>
    <dgm:cxn modelId="{87DC2CDE-AC1E-42D3-908B-5605CBF205C9}" srcId="{7684A08E-C03A-408B-AF63-2F0AB9D04F66}" destId="{6261FC66-34AE-4EB7-BFB8-DE3DC0ACC1C8}" srcOrd="1" destOrd="0" parTransId="{7445317F-163D-4F48-AC1F-8D0073CD9105}" sibTransId="{B98DBF97-B14B-4092-8EAD-B4C546D5DBC7}"/>
    <dgm:cxn modelId="{F999CBEA-66B3-49E8-B48D-021B9125D66D}" type="presOf" srcId="{CD6C3FF9-DBF2-461C-972D-20E5AAE4B6E0}" destId="{69833FA5-62D4-4245-BB00-F10DF8FE7F4B}" srcOrd="0" destOrd="0" presId="urn:microsoft.com/office/officeart/2005/8/layout/bList2"/>
    <dgm:cxn modelId="{2B11B6EE-CFE3-4C8A-9026-E7DCC7A5CE4B}" srcId="{DA68998B-5DBA-4F2C-B5B8-5F3D9982981F}" destId="{0C4FE90D-AFA6-4E7C-8F9D-F86CB8A6DF3A}" srcOrd="2" destOrd="0" parTransId="{DFFB7D60-1B99-4E2C-8D6C-A125689B3496}" sibTransId="{1595AC95-994E-437E-8A27-D8A55C4D343F}"/>
    <dgm:cxn modelId="{CDB4B4F0-95AF-4799-A4C5-3D5D588BC7E2}" type="presOf" srcId="{D6F495FB-1245-42CD-8337-3C05E218A792}" destId="{CC8D9051-6AEA-4305-91AD-89425F049B1C}" srcOrd="1" destOrd="0" presId="urn:microsoft.com/office/officeart/2005/8/layout/bList2"/>
    <dgm:cxn modelId="{9C68F9A0-9C6A-400A-AF63-80207E0CA5E3}" type="presParOf" srcId="{8E281995-3CEB-4F35-9E30-EBBE75994561}" destId="{E1DBF087-F9B0-45BF-BCB3-16E6AC8D925B}" srcOrd="0" destOrd="0" presId="urn:microsoft.com/office/officeart/2005/8/layout/bList2"/>
    <dgm:cxn modelId="{61675FC4-BD82-4D8A-B9D2-67D079825A5A}" type="presParOf" srcId="{E1DBF087-F9B0-45BF-BCB3-16E6AC8D925B}" destId="{2C3089C9-746D-4E4F-884E-F38220B6BCE1}" srcOrd="0" destOrd="0" presId="urn:microsoft.com/office/officeart/2005/8/layout/bList2"/>
    <dgm:cxn modelId="{3A92F2F1-A51F-4689-B5A5-42B1220704A5}" type="presParOf" srcId="{E1DBF087-F9B0-45BF-BCB3-16E6AC8D925B}" destId="{C0E4F294-9655-45A3-902D-337FC15B3C5E}" srcOrd="1" destOrd="0" presId="urn:microsoft.com/office/officeart/2005/8/layout/bList2"/>
    <dgm:cxn modelId="{51ABFA6D-19EA-42BE-81EB-8D5E388852E8}" type="presParOf" srcId="{E1DBF087-F9B0-45BF-BCB3-16E6AC8D925B}" destId="{7ED4EFA3-3346-4A8A-8718-67B1CAC2F263}" srcOrd="2" destOrd="0" presId="urn:microsoft.com/office/officeart/2005/8/layout/bList2"/>
    <dgm:cxn modelId="{0BD2BB1B-5690-4ED7-95C7-4A40499907F1}" type="presParOf" srcId="{E1DBF087-F9B0-45BF-BCB3-16E6AC8D925B}" destId="{CA22CF8C-8660-484D-93F2-A2BDB4BD3888}" srcOrd="3" destOrd="0" presId="urn:microsoft.com/office/officeart/2005/8/layout/bList2"/>
    <dgm:cxn modelId="{EAF79864-7A74-4AC2-9B74-5B8038E5DDF5}" type="presParOf" srcId="{8E281995-3CEB-4F35-9E30-EBBE75994561}" destId="{C28BDDF2-D2E9-4217-8CEC-9FAB4C6D6AC1}" srcOrd="1" destOrd="0" presId="urn:microsoft.com/office/officeart/2005/8/layout/bList2"/>
    <dgm:cxn modelId="{67B96507-6C98-4A92-9A3F-A9C24E1F1088}" type="presParOf" srcId="{8E281995-3CEB-4F35-9E30-EBBE75994561}" destId="{E69B3352-D980-4DC6-9F73-23670187DB48}" srcOrd="2" destOrd="0" presId="urn:microsoft.com/office/officeart/2005/8/layout/bList2"/>
    <dgm:cxn modelId="{0DAE3BD8-E64B-4CA1-9CB2-14F9632CF865}" type="presParOf" srcId="{E69B3352-D980-4DC6-9F73-23670187DB48}" destId="{84F55918-A70B-469E-860D-77C6E72512C5}" srcOrd="0" destOrd="0" presId="urn:microsoft.com/office/officeart/2005/8/layout/bList2"/>
    <dgm:cxn modelId="{40238B56-FB8B-4DBE-B02D-DA93EDCE337D}" type="presParOf" srcId="{E69B3352-D980-4DC6-9F73-23670187DB48}" destId="{271586F6-6847-4EEE-8C08-A39FF3755CDB}" srcOrd="1" destOrd="0" presId="urn:microsoft.com/office/officeart/2005/8/layout/bList2"/>
    <dgm:cxn modelId="{A3161E70-7C5C-4C49-835E-3771E753E5D8}" type="presParOf" srcId="{E69B3352-D980-4DC6-9F73-23670187DB48}" destId="{CC8D9051-6AEA-4305-91AD-89425F049B1C}" srcOrd="2" destOrd="0" presId="urn:microsoft.com/office/officeart/2005/8/layout/bList2"/>
    <dgm:cxn modelId="{2FAF239E-2CD2-477A-B976-3CCA9058C7E3}" type="presParOf" srcId="{E69B3352-D980-4DC6-9F73-23670187DB48}" destId="{20BDD242-DF11-4524-97BC-5C90B57AA256}" srcOrd="3" destOrd="0" presId="urn:microsoft.com/office/officeart/2005/8/layout/bList2"/>
    <dgm:cxn modelId="{754D51FD-43E8-4C08-B79E-B5A9A7F5EE39}" type="presParOf" srcId="{8E281995-3CEB-4F35-9E30-EBBE75994561}" destId="{69833FA5-62D4-4245-BB00-F10DF8FE7F4B}" srcOrd="3" destOrd="0" presId="urn:microsoft.com/office/officeart/2005/8/layout/bList2"/>
    <dgm:cxn modelId="{A20F5251-01C9-4113-AC48-E85E35FA2D66}" type="presParOf" srcId="{8E281995-3CEB-4F35-9E30-EBBE75994561}" destId="{DCE922ED-C366-49E5-96D5-082D669C7A18}" srcOrd="4" destOrd="0" presId="urn:microsoft.com/office/officeart/2005/8/layout/bList2"/>
    <dgm:cxn modelId="{034A441A-0BF9-47B3-80BE-DD690E473A4E}" type="presParOf" srcId="{DCE922ED-C366-49E5-96D5-082D669C7A18}" destId="{F6CC46E9-46BE-4252-933F-B8B3364FE786}" srcOrd="0" destOrd="0" presId="urn:microsoft.com/office/officeart/2005/8/layout/bList2"/>
    <dgm:cxn modelId="{4A0353A2-B1B0-4CEE-AFA0-861A0459EDE6}" type="presParOf" srcId="{DCE922ED-C366-49E5-96D5-082D669C7A18}" destId="{E96ED9B5-0EFF-40AF-B286-5EEAFB2284CF}" srcOrd="1" destOrd="0" presId="urn:microsoft.com/office/officeart/2005/8/layout/bList2"/>
    <dgm:cxn modelId="{6FD573E1-54BD-48B4-9B9F-821BA3C10F9D}" type="presParOf" srcId="{DCE922ED-C366-49E5-96D5-082D669C7A18}" destId="{4FC03856-BECE-4E83-8297-DF82B0881BDA}" srcOrd="2" destOrd="0" presId="urn:microsoft.com/office/officeart/2005/8/layout/bList2"/>
    <dgm:cxn modelId="{241BBD22-DD35-46D4-BFBA-59901F4B0637}" type="presParOf" srcId="{DCE922ED-C366-49E5-96D5-082D669C7A18}" destId="{CF073A5C-5F29-4A02-B8FC-65F7A164E4CD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5B10F6A-4C71-4943-ADF9-AED0E85C13E3}" type="doc">
      <dgm:prSet loTypeId="urn:microsoft.com/office/officeart/2005/8/layout/b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5DAAEB9A-F609-4E07-A389-3A7612032265}">
      <dgm:prSet/>
      <dgm:spPr/>
      <dgm:t>
        <a:bodyPr/>
        <a:lstStyle/>
        <a:p>
          <a:pPr rtl="0"/>
          <a:r>
            <a:rPr lang="pt-BR" b="1"/>
            <a:t>Entradas</a:t>
          </a:r>
          <a:endParaRPr lang="pt-BR"/>
        </a:p>
      </dgm:t>
    </dgm:pt>
    <dgm:pt modelId="{07166654-55CB-4F06-BD7E-380B97A49537}" type="parTrans" cxnId="{9E713CA6-74FF-40D3-93BD-4BE5B6CC4037}">
      <dgm:prSet/>
      <dgm:spPr/>
      <dgm:t>
        <a:bodyPr/>
        <a:lstStyle/>
        <a:p>
          <a:endParaRPr lang="pt-BR"/>
        </a:p>
      </dgm:t>
    </dgm:pt>
    <dgm:pt modelId="{E1812B9E-8277-4EE0-86CC-BBA63AC02AB4}" type="sibTrans" cxnId="{9E713CA6-74FF-40D3-93BD-4BE5B6CC4037}">
      <dgm:prSet/>
      <dgm:spPr/>
      <dgm:t>
        <a:bodyPr/>
        <a:lstStyle/>
        <a:p>
          <a:endParaRPr lang="pt-BR"/>
        </a:p>
      </dgm:t>
    </dgm:pt>
    <dgm:pt modelId="{A6032D0B-F4F7-434B-92E2-63F0A299CAA5}">
      <dgm:prSet/>
      <dgm:spPr>
        <a:noFill/>
      </dgm:spPr>
      <dgm:t>
        <a:bodyPr/>
        <a:lstStyle/>
        <a:p>
          <a:pPr rtl="0"/>
          <a:r>
            <a:rPr lang="pt-BR">
              <a:hlinkClick xmlns:r="http://schemas.openxmlformats.org/officeDocument/2006/relationships" r:id="rId1"/>
            </a:rPr>
            <a:t>Plano de gerenciamento do projeto</a:t>
          </a:r>
          <a:endParaRPr lang="pt-BR"/>
        </a:p>
      </dgm:t>
    </dgm:pt>
    <dgm:pt modelId="{DA9A2898-478C-45CD-94D5-1D45FD59BB84}" type="parTrans" cxnId="{11560BB7-CF17-4DA1-9CA4-90E1DA0A2875}">
      <dgm:prSet/>
      <dgm:spPr/>
      <dgm:t>
        <a:bodyPr/>
        <a:lstStyle/>
        <a:p>
          <a:endParaRPr lang="pt-BR"/>
        </a:p>
      </dgm:t>
    </dgm:pt>
    <dgm:pt modelId="{387D405E-5D06-4696-8BE8-03F19F79993F}" type="sibTrans" cxnId="{11560BB7-CF17-4DA1-9CA4-90E1DA0A2875}">
      <dgm:prSet/>
      <dgm:spPr/>
      <dgm:t>
        <a:bodyPr/>
        <a:lstStyle/>
        <a:p>
          <a:endParaRPr lang="pt-BR"/>
        </a:p>
      </dgm:t>
    </dgm:pt>
    <dgm:pt modelId="{C3373FBF-66CE-475E-8CB8-DCCF4F53EF57}">
      <dgm:prSet/>
      <dgm:spPr>
        <a:noFill/>
      </dgm:spPr>
      <dgm:t>
        <a:bodyPr/>
        <a:lstStyle/>
        <a:p>
          <a:pPr rtl="0"/>
          <a:r>
            <a:rPr lang="pt-BR" dirty="0">
              <a:hlinkClick xmlns:r="http://schemas.openxmlformats.org/officeDocument/2006/relationships" r:id="rId2"/>
            </a:rPr>
            <a:t>Registro das questões</a:t>
          </a:r>
          <a:endParaRPr lang="pt-BR" dirty="0"/>
        </a:p>
      </dgm:t>
    </dgm:pt>
    <dgm:pt modelId="{DC5104BB-AD99-47BA-98B2-3DD8F3CDE9F5}" type="parTrans" cxnId="{6B4661AF-61F7-42AC-9FD8-407E349501E1}">
      <dgm:prSet/>
      <dgm:spPr/>
      <dgm:t>
        <a:bodyPr/>
        <a:lstStyle/>
        <a:p>
          <a:endParaRPr lang="pt-BR"/>
        </a:p>
      </dgm:t>
    </dgm:pt>
    <dgm:pt modelId="{CB64C454-A5DE-4CCB-B3F5-68EA3FADB256}" type="sibTrans" cxnId="{6B4661AF-61F7-42AC-9FD8-407E349501E1}">
      <dgm:prSet/>
      <dgm:spPr/>
      <dgm:t>
        <a:bodyPr/>
        <a:lstStyle/>
        <a:p>
          <a:endParaRPr lang="pt-BR"/>
        </a:p>
      </dgm:t>
    </dgm:pt>
    <dgm:pt modelId="{B2AACA4E-2FCA-4BB9-BAAB-E33422E6CBA8}">
      <dgm:prSet/>
      <dgm:spPr>
        <a:noFill/>
      </dgm:spPr>
      <dgm:t>
        <a:bodyPr/>
        <a:lstStyle/>
        <a:p>
          <a:pPr rtl="0"/>
          <a:r>
            <a:rPr lang="pt-BR">
              <a:hlinkClick xmlns:r="http://schemas.openxmlformats.org/officeDocument/2006/relationships" r:id="rId3"/>
            </a:rPr>
            <a:t>Dados de desempenho do trabalho</a:t>
          </a:r>
          <a:endParaRPr lang="pt-BR"/>
        </a:p>
      </dgm:t>
    </dgm:pt>
    <dgm:pt modelId="{DA33F081-2621-4CBB-B43E-CEA2F366E729}" type="parTrans" cxnId="{D9D8DF16-064E-491D-9D32-B817A0F33442}">
      <dgm:prSet/>
      <dgm:spPr/>
      <dgm:t>
        <a:bodyPr/>
        <a:lstStyle/>
        <a:p>
          <a:endParaRPr lang="pt-BR"/>
        </a:p>
      </dgm:t>
    </dgm:pt>
    <dgm:pt modelId="{2BA93C8F-DF92-4F9F-A7F2-8832C2891B94}" type="sibTrans" cxnId="{D9D8DF16-064E-491D-9D32-B817A0F33442}">
      <dgm:prSet/>
      <dgm:spPr/>
      <dgm:t>
        <a:bodyPr/>
        <a:lstStyle/>
        <a:p>
          <a:endParaRPr lang="pt-BR"/>
        </a:p>
      </dgm:t>
    </dgm:pt>
    <dgm:pt modelId="{573F571E-4E64-4F8B-BBCB-B9453E747999}">
      <dgm:prSet/>
      <dgm:spPr>
        <a:noFill/>
      </dgm:spPr>
      <dgm:t>
        <a:bodyPr/>
        <a:lstStyle/>
        <a:p>
          <a:pPr rtl="0"/>
          <a:r>
            <a:rPr lang="en-US">
              <a:hlinkClick xmlns:r="http://schemas.openxmlformats.org/officeDocument/2006/relationships" r:id="rId4"/>
            </a:rPr>
            <a:t>Documentos do projeto</a:t>
          </a:r>
          <a:endParaRPr lang="pt-BR"/>
        </a:p>
      </dgm:t>
    </dgm:pt>
    <dgm:pt modelId="{4809FB92-EC1F-4842-80F1-9F5B32B3736D}" type="parTrans" cxnId="{FDA9457A-A1C8-4DAD-B000-9EEE70632991}">
      <dgm:prSet/>
      <dgm:spPr/>
      <dgm:t>
        <a:bodyPr/>
        <a:lstStyle/>
        <a:p>
          <a:endParaRPr lang="pt-BR"/>
        </a:p>
      </dgm:t>
    </dgm:pt>
    <dgm:pt modelId="{E7F74E0A-0DC2-4FDB-A54E-5E2A1D4DCB18}" type="sibTrans" cxnId="{FDA9457A-A1C8-4DAD-B000-9EEE70632991}">
      <dgm:prSet/>
      <dgm:spPr/>
      <dgm:t>
        <a:bodyPr/>
        <a:lstStyle/>
        <a:p>
          <a:endParaRPr lang="pt-BR"/>
        </a:p>
      </dgm:t>
    </dgm:pt>
    <dgm:pt modelId="{C474F949-9602-4A78-B93C-155DEA57971B}">
      <dgm:prSet/>
      <dgm:spPr/>
      <dgm:t>
        <a:bodyPr/>
        <a:lstStyle/>
        <a:p>
          <a:pPr rtl="0"/>
          <a:r>
            <a:rPr lang="pt-BR" b="1"/>
            <a:t>Ferramentas</a:t>
          </a:r>
          <a:endParaRPr lang="pt-BR"/>
        </a:p>
      </dgm:t>
    </dgm:pt>
    <dgm:pt modelId="{EACD1202-7A83-46BA-9B76-9BBD410E7761}" type="parTrans" cxnId="{790DA7BE-70D2-4BEC-BE3A-B3CB2440C1B7}">
      <dgm:prSet/>
      <dgm:spPr/>
      <dgm:t>
        <a:bodyPr/>
        <a:lstStyle/>
        <a:p>
          <a:endParaRPr lang="pt-BR"/>
        </a:p>
      </dgm:t>
    </dgm:pt>
    <dgm:pt modelId="{F6DCEA2A-59CA-43F3-88A4-6BF018ECA995}" type="sibTrans" cxnId="{790DA7BE-70D2-4BEC-BE3A-B3CB2440C1B7}">
      <dgm:prSet/>
      <dgm:spPr/>
      <dgm:t>
        <a:bodyPr/>
        <a:lstStyle/>
        <a:p>
          <a:endParaRPr lang="pt-BR"/>
        </a:p>
      </dgm:t>
    </dgm:pt>
    <dgm:pt modelId="{C2D9FDF6-48E8-4D01-91E0-BBE648D36CE4}">
      <dgm:prSet/>
      <dgm:spPr>
        <a:noFill/>
      </dgm:spPr>
      <dgm:t>
        <a:bodyPr/>
        <a:lstStyle/>
        <a:p>
          <a:pPr rtl="0"/>
          <a:r>
            <a:rPr lang="pt-BR">
              <a:hlinkClick xmlns:r="http://schemas.openxmlformats.org/officeDocument/2006/relationships" r:id="rId5"/>
            </a:rPr>
            <a:t>Sistemas de gerenciamento da informação</a:t>
          </a:r>
          <a:endParaRPr lang="pt-BR"/>
        </a:p>
      </dgm:t>
    </dgm:pt>
    <dgm:pt modelId="{97E8064A-9667-4D8B-921B-E8F4837849BD}" type="parTrans" cxnId="{FE0D2B58-AD67-40F3-8E46-0153AB3E147E}">
      <dgm:prSet/>
      <dgm:spPr/>
      <dgm:t>
        <a:bodyPr/>
        <a:lstStyle/>
        <a:p>
          <a:endParaRPr lang="pt-BR"/>
        </a:p>
      </dgm:t>
    </dgm:pt>
    <dgm:pt modelId="{22338688-A592-4FB1-8E23-BED86C0F6F84}" type="sibTrans" cxnId="{FE0D2B58-AD67-40F3-8E46-0153AB3E147E}">
      <dgm:prSet/>
      <dgm:spPr/>
      <dgm:t>
        <a:bodyPr/>
        <a:lstStyle/>
        <a:p>
          <a:endParaRPr lang="pt-BR"/>
        </a:p>
      </dgm:t>
    </dgm:pt>
    <dgm:pt modelId="{A9688246-DA5F-4F72-97C2-20ECD350B4B3}">
      <dgm:prSet/>
      <dgm:spPr>
        <a:noFill/>
      </dgm:spPr>
      <dgm:t>
        <a:bodyPr/>
        <a:lstStyle/>
        <a:p>
          <a:pPr rtl="0"/>
          <a:r>
            <a:rPr lang="pt-BR">
              <a:hlinkClick xmlns:r="http://schemas.openxmlformats.org/officeDocument/2006/relationships" r:id="rId6"/>
            </a:rPr>
            <a:t>Opinião Especializada</a:t>
          </a:r>
          <a:endParaRPr lang="pt-BR"/>
        </a:p>
      </dgm:t>
    </dgm:pt>
    <dgm:pt modelId="{7334D6FA-49B6-47EB-B579-49A155B5E569}" type="parTrans" cxnId="{D8BFD32E-C4B4-4673-827B-F9588B468830}">
      <dgm:prSet/>
      <dgm:spPr/>
      <dgm:t>
        <a:bodyPr/>
        <a:lstStyle/>
        <a:p>
          <a:endParaRPr lang="pt-BR"/>
        </a:p>
      </dgm:t>
    </dgm:pt>
    <dgm:pt modelId="{A130EE02-0599-4A98-A255-050F55AAF893}" type="sibTrans" cxnId="{D8BFD32E-C4B4-4673-827B-F9588B468830}">
      <dgm:prSet/>
      <dgm:spPr/>
      <dgm:t>
        <a:bodyPr/>
        <a:lstStyle/>
        <a:p>
          <a:endParaRPr lang="pt-BR"/>
        </a:p>
      </dgm:t>
    </dgm:pt>
    <dgm:pt modelId="{7B9E6536-7709-4659-9DB8-16EBAEBD1262}">
      <dgm:prSet/>
      <dgm:spPr>
        <a:noFill/>
      </dgm:spPr>
      <dgm:t>
        <a:bodyPr/>
        <a:lstStyle/>
        <a:p>
          <a:pPr rtl="0"/>
          <a:r>
            <a:rPr lang="pt-BR">
              <a:hlinkClick xmlns:r="http://schemas.openxmlformats.org/officeDocument/2006/relationships" r:id="rId7"/>
            </a:rPr>
            <a:t>Reuniões</a:t>
          </a:r>
          <a:endParaRPr lang="pt-BR"/>
        </a:p>
      </dgm:t>
    </dgm:pt>
    <dgm:pt modelId="{C0827A8C-C16D-4C4C-B191-929F8B34DBD7}" type="parTrans" cxnId="{4C10F9D6-CF7E-4CDC-A5A9-E13BC618085A}">
      <dgm:prSet/>
      <dgm:spPr/>
      <dgm:t>
        <a:bodyPr/>
        <a:lstStyle/>
        <a:p>
          <a:endParaRPr lang="pt-BR"/>
        </a:p>
      </dgm:t>
    </dgm:pt>
    <dgm:pt modelId="{473F37F1-0FA7-4C10-ABD3-6095D815CA8E}" type="sibTrans" cxnId="{4C10F9D6-CF7E-4CDC-A5A9-E13BC618085A}">
      <dgm:prSet/>
      <dgm:spPr/>
      <dgm:t>
        <a:bodyPr/>
        <a:lstStyle/>
        <a:p>
          <a:endParaRPr lang="pt-BR"/>
        </a:p>
      </dgm:t>
    </dgm:pt>
    <dgm:pt modelId="{D8E4D09C-30D5-40AA-BAA7-3A65D2CF30FC}">
      <dgm:prSet/>
      <dgm:spPr/>
      <dgm:t>
        <a:bodyPr/>
        <a:lstStyle/>
        <a:p>
          <a:pPr rtl="0"/>
          <a:r>
            <a:rPr lang="pt-BR" b="1"/>
            <a:t>Saídas</a:t>
          </a:r>
          <a:endParaRPr lang="pt-BR"/>
        </a:p>
      </dgm:t>
    </dgm:pt>
    <dgm:pt modelId="{34E02E8C-5AED-4EF3-9CCD-D3BC9DACF1E0}" type="parTrans" cxnId="{9A66D129-56D6-41D4-8CA1-EFC381A31AD4}">
      <dgm:prSet/>
      <dgm:spPr/>
      <dgm:t>
        <a:bodyPr/>
        <a:lstStyle/>
        <a:p>
          <a:endParaRPr lang="pt-BR"/>
        </a:p>
      </dgm:t>
    </dgm:pt>
    <dgm:pt modelId="{1666CEBF-2D4E-4405-86AD-01133C02980E}" type="sibTrans" cxnId="{9A66D129-56D6-41D4-8CA1-EFC381A31AD4}">
      <dgm:prSet/>
      <dgm:spPr/>
      <dgm:t>
        <a:bodyPr/>
        <a:lstStyle/>
        <a:p>
          <a:endParaRPr lang="pt-BR"/>
        </a:p>
      </dgm:t>
    </dgm:pt>
    <dgm:pt modelId="{EA8932E3-FC5C-4588-826A-513AFC8CBB6E}">
      <dgm:prSet/>
      <dgm:spPr>
        <a:noFill/>
      </dgm:spPr>
      <dgm:t>
        <a:bodyPr/>
        <a:lstStyle/>
        <a:p>
          <a:pPr rtl="0"/>
          <a:r>
            <a:rPr lang="pt-BR">
              <a:hlinkClick xmlns:r="http://schemas.openxmlformats.org/officeDocument/2006/relationships" r:id="rId8"/>
            </a:rPr>
            <a:t>Informações sobre o desempenho do trabalho</a:t>
          </a:r>
          <a:endParaRPr lang="pt-BR"/>
        </a:p>
      </dgm:t>
    </dgm:pt>
    <dgm:pt modelId="{5B71C01F-C833-4076-9AD0-5ABA399D0590}" type="parTrans" cxnId="{B6BAB5BA-FFCE-42B4-A848-EEC187463FB6}">
      <dgm:prSet/>
      <dgm:spPr/>
      <dgm:t>
        <a:bodyPr/>
        <a:lstStyle/>
        <a:p>
          <a:endParaRPr lang="pt-BR"/>
        </a:p>
      </dgm:t>
    </dgm:pt>
    <dgm:pt modelId="{0C764FDA-B16B-4DDD-B928-A1B5B28B4871}" type="sibTrans" cxnId="{B6BAB5BA-FFCE-42B4-A848-EEC187463FB6}">
      <dgm:prSet/>
      <dgm:spPr/>
      <dgm:t>
        <a:bodyPr/>
        <a:lstStyle/>
        <a:p>
          <a:endParaRPr lang="pt-BR"/>
        </a:p>
      </dgm:t>
    </dgm:pt>
    <dgm:pt modelId="{566C9E05-407A-4A37-A12C-0317654272D8}">
      <dgm:prSet/>
      <dgm:spPr>
        <a:noFill/>
      </dgm:spPr>
      <dgm:t>
        <a:bodyPr/>
        <a:lstStyle/>
        <a:p>
          <a:pPr rtl="0"/>
          <a:r>
            <a:rPr lang="pt-BR">
              <a:hlinkClick xmlns:r="http://schemas.openxmlformats.org/officeDocument/2006/relationships" r:id="rId9"/>
            </a:rPr>
            <a:t>Solicitações de mudança</a:t>
          </a:r>
          <a:endParaRPr lang="pt-BR"/>
        </a:p>
      </dgm:t>
    </dgm:pt>
    <dgm:pt modelId="{43851623-C73C-4D4A-9D40-5E11F5A184E2}" type="parTrans" cxnId="{376314E8-B6D6-4ECA-92C4-069942C49FF0}">
      <dgm:prSet/>
      <dgm:spPr/>
      <dgm:t>
        <a:bodyPr/>
        <a:lstStyle/>
        <a:p>
          <a:endParaRPr lang="pt-BR"/>
        </a:p>
      </dgm:t>
    </dgm:pt>
    <dgm:pt modelId="{49B593EA-043E-4475-B3DE-879004EBF14E}" type="sibTrans" cxnId="{376314E8-B6D6-4ECA-92C4-069942C49FF0}">
      <dgm:prSet/>
      <dgm:spPr/>
      <dgm:t>
        <a:bodyPr/>
        <a:lstStyle/>
        <a:p>
          <a:endParaRPr lang="pt-BR"/>
        </a:p>
      </dgm:t>
    </dgm:pt>
    <dgm:pt modelId="{6D87D963-61B4-420B-8BE1-785B78D6E480}">
      <dgm:prSet/>
      <dgm:spPr>
        <a:noFill/>
      </dgm:spPr>
      <dgm:t>
        <a:bodyPr/>
        <a:lstStyle/>
        <a:p>
          <a:pPr rtl="0"/>
          <a:r>
            <a:rPr lang="pt-BR"/>
            <a:t>Atualizações no </a:t>
          </a:r>
          <a:r>
            <a:rPr lang="pt-BR">
              <a:hlinkClick xmlns:r="http://schemas.openxmlformats.org/officeDocument/2006/relationships" r:id="rId1"/>
            </a:rPr>
            <a:t>Plano de gerenciamento do projeto</a:t>
          </a:r>
          <a:endParaRPr lang="pt-BR"/>
        </a:p>
      </dgm:t>
    </dgm:pt>
    <dgm:pt modelId="{5338E18C-D3B2-4620-A0D7-1AEC04357F4F}" type="parTrans" cxnId="{491560E9-5664-47F8-AB3B-0A57A7AA8423}">
      <dgm:prSet/>
      <dgm:spPr/>
      <dgm:t>
        <a:bodyPr/>
        <a:lstStyle/>
        <a:p>
          <a:endParaRPr lang="pt-BR"/>
        </a:p>
      </dgm:t>
    </dgm:pt>
    <dgm:pt modelId="{2D90EFDC-9A3B-4271-BFFF-8252CDBDB142}" type="sibTrans" cxnId="{491560E9-5664-47F8-AB3B-0A57A7AA8423}">
      <dgm:prSet/>
      <dgm:spPr/>
      <dgm:t>
        <a:bodyPr/>
        <a:lstStyle/>
        <a:p>
          <a:endParaRPr lang="pt-BR"/>
        </a:p>
      </dgm:t>
    </dgm:pt>
    <dgm:pt modelId="{7E07124D-174D-4E2E-8CA7-55582BE54CBE}">
      <dgm:prSet/>
      <dgm:spPr>
        <a:noFill/>
      </dgm:spPr>
      <dgm:t>
        <a:bodyPr/>
        <a:lstStyle/>
        <a:p>
          <a:pPr rtl="0"/>
          <a:r>
            <a:rPr lang="pt-BR"/>
            <a:t>Atualizações nos </a:t>
          </a:r>
          <a:r>
            <a:rPr lang="pt-BR">
              <a:hlinkClick xmlns:r="http://schemas.openxmlformats.org/officeDocument/2006/relationships" r:id="rId4"/>
            </a:rPr>
            <a:t>Documentos do projeto</a:t>
          </a:r>
          <a:endParaRPr lang="pt-BR"/>
        </a:p>
      </dgm:t>
    </dgm:pt>
    <dgm:pt modelId="{46BA5B24-CA2A-44CB-A85D-256230BD6F0D}" type="parTrans" cxnId="{DC337A6B-FADB-4471-846D-35816AF1114A}">
      <dgm:prSet/>
      <dgm:spPr/>
      <dgm:t>
        <a:bodyPr/>
        <a:lstStyle/>
        <a:p>
          <a:endParaRPr lang="pt-BR"/>
        </a:p>
      </dgm:t>
    </dgm:pt>
    <dgm:pt modelId="{A2B07875-5E09-463F-ABCB-72A9F56E343D}" type="sibTrans" cxnId="{DC337A6B-FADB-4471-846D-35816AF1114A}">
      <dgm:prSet/>
      <dgm:spPr/>
      <dgm:t>
        <a:bodyPr/>
        <a:lstStyle/>
        <a:p>
          <a:endParaRPr lang="pt-BR"/>
        </a:p>
      </dgm:t>
    </dgm:pt>
    <dgm:pt modelId="{AF0D5FBF-6853-473F-823C-38662AD2E108}">
      <dgm:prSet/>
      <dgm:spPr>
        <a:noFill/>
      </dgm:spPr>
      <dgm:t>
        <a:bodyPr/>
        <a:lstStyle/>
        <a:p>
          <a:pPr rtl="0"/>
          <a:r>
            <a:rPr lang="pt-BR"/>
            <a:t>Atualizações nos </a:t>
          </a:r>
          <a:r>
            <a:rPr lang="pt-BR">
              <a:hlinkClick xmlns:r="http://schemas.openxmlformats.org/officeDocument/2006/relationships" r:id="rId10"/>
            </a:rPr>
            <a:t>Ativos de processos organizacionais</a:t>
          </a:r>
          <a:endParaRPr lang="pt-BR"/>
        </a:p>
      </dgm:t>
    </dgm:pt>
    <dgm:pt modelId="{3AE170EE-8CAB-46EC-ABDF-108373DE614B}" type="parTrans" cxnId="{143BBA9C-8EE3-4F31-92FC-4CEBFA09442E}">
      <dgm:prSet/>
      <dgm:spPr/>
      <dgm:t>
        <a:bodyPr/>
        <a:lstStyle/>
        <a:p>
          <a:endParaRPr lang="pt-BR"/>
        </a:p>
      </dgm:t>
    </dgm:pt>
    <dgm:pt modelId="{7B7A4203-427D-49DA-9DA6-7CA0D7B15C0B}" type="sibTrans" cxnId="{143BBA9C-8EE3-4F31-92FC-4CEBFA09442E}">
      <dgm:prSet/>
      <dgm:spPr/>
      <dgm:t>
        <a:bodyPr/>
        <a:lstStyle/>
        <a:p>
          <a:endParaRPr lang="pt-BR"/>
        </a:p>
      </dgm:t>
    </dgm:pt>
    <dgm:pt modelId="{DB83F98B-44E4-450E-8B89-D5AABB60E96D}" type="pres">
      <dgm:prSet presAssocID="{15B10F6A-4C71-4943-ADF9-AED0E85C13E3}" presName="diagram" presStyleCnt="0">
        <dgm:presLayoutVars>
          <dgm:dir/>
          <dgm:animLvl val="lvl"/>
          <dgm:resizeHandles val="exact"/>
        </dgm:presLayoutVars>
      </dgm:prSet>
      <dgm:spPr/>
    </dgm:pt>
    <dgm:pt modelId="{B541BF2A-C1D4-4739-83C9-81BFAC85C07E}" type="pres">
      <dgm:prSet presAssocID="{5DAAEB9A-F609-4E07-A389-3A7612032265}" presName="compNode" presStyleCnt="0"/>
      <dgm:spPr/>
    </dgm:pt>
    <dgm:pt modelId="{00006AC9-521F-4AB0-8AE4-9B07A180317B}" type="pres">
      <dgm:prSet presAssocID="{5DAAEB9A-F609-4E07-A389-3A7612032265}" presName="childRect" presStyleLbl="bgAcc1" presStyleIdx="0" presStyleCnt="3">
        <dgm:presLayoutVars>
          <dgm:bulletEnabled val="1"/>
        </dgm:presLayoutVars>
      </dgm:prSet>
      <dgm:spPr/>
    </dgm:pt>
    <dgm:pt modelId="{2581F165-4EBC-4664-8537-8AF360D31990}" type="pres">
      <dgm:prSet presAssocID="{5DAAEB9A-F609-4E07-A389-3A761203226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C4B8D0DA-D677-43B6-B405-29F33C24B44D}" type="pres">
      <dgm:prSet presAssocID="{5DAAEB9A-F609-4E07-A389-3A7612032265}" presName="parentRect" presStyleLbl="alignNode1" presStyleIdx="0" presStyleCnt="3"/>
      <dgm:spPr/>
    </dgm:pt>
    <dgm:pt modelId="{B0CEDD48-07A0-4F1A-AD12-2D3B78CD2F83}" type="pres">
      <dgm:prSet presAssocID="{5DAAEB9A-F609-4E07-A389-3A7612032265}" presName="adorn" presStyleLbl="fgAccFollowNode1" presStyleIdx="0" presStyleCnt="3"/>
      <dgm:spPr>
        <a:blipFill rotWithShape="1">
          <a:blip xmlns:r="http://schemas.openxmlformats.org/officeDocument/2006/relationships" r:embed="rId11"/>
          <a:stretch>
            <a:fillRect/>
          </a:stretch>
        </a:blipFill>
      </dgm:spPr>
    </dgm:pt>
    <dgm:pt modelId="{1F652F65-9A31-4D23-81AE-38A4AC74E95B}" type="pres">
      <dgm:prSet presAssocID="{E1812B9E-8277-4EE0-86CC-BBA63AC02AB4}" presName="sibTrans" presStyleLbl="sibTrans2D1" presStyleIdx="0" presStyleCnt="0"/>
      <dgm:spPr/>
    </dgm:pt>
    <dgm:pt modelId="{594AE7FB-FD54-47F0-BAAE-3518326FF02A}" type="pres">
      <dgm:prSet presAssocID="{C474F949-9602-4A78-B93C-155DEA57971B}" presName="compNode" presStyleCnt="0"/>
      <dgm:spPr/>
    </dgm:pt>
    <dgm:pt modelId="{849DF6D8-F432-494F-BAD5-D651CF7AB213}" type="pres">
      <dgm:prSet presAssocID="{C474F949-9602-4A78-B93C-155DEA57971B}" presName="childRect" presStyleLbl="bgAcc1" presStyleIdx="1" presStyleCnt="3">
        <dgm:presLayoutVars>
          <dgm:bulletEnabled val="1"/>
        </dgm:presLayoutVars>
      </dgm:prSet>
      <dgm:spPr/>
    </dgm:pt>
    <dgm:pt modelId="{C68956B3-8618-4844-9B61-DCD25C72FDC3}" type="pres">
      <dgm:prSet presAssocID="{C474F949-9602-4A78-B93C-155DEA57971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1C739EC-338A-4C84-9FC0-BB15C04709D9}" type="pres">
      <dgm:prSet presAssocID="{C474F949-9602-4A78-B93C-155DEA57971B}" presName="parentRect" presStyleLbl="alignNode1" presStyleIdx="1" presStyleCnt="3"/>
      <dgm:spPr/>
    </dgm:pt>
    <dgm:pt modelId="{E48B19BD-C08C-403A-8315-6ABB5D21C67E}" type="pres">
      <dgm:prSet presAssocID="{C474F949-9602-4A78-B93C-155DEA57971B}" presName="adorn" presStyleLbl="fgAccFollowNode1" presStyleIdx="1" presStyleCnt="3"/>
      <dgm:spPr>
        <a:blipFill rotWithShape="1">
          <a:blip xmlns:r="http://schemas.openxmlformats.org/officeDocument/2006/relationships" r:embed="rId12"/>
          <a:stretch>
            <a:fillRect/>
          </a:stretch>
        </a:blipFill>
      </dgm:spPr>
    </dgm:pt>
    <dgm:pt modelId="{E0BCEAE4-FE55-4C63-B65A-8536854EA3DC}" type="pres">
      <dgm:prSet presAssocID="{F6DCEA2A-59CA-43F3-88A4-6BF018ECA995}" presName="sibTrans" presStyleLbl="sibTrans2D1" presStyleIdx="0" presStyleCnt="0"/>
      <dgm:spPr/>
    </dgm:pt>
    <dgm:pt modelId="{0C5CED45-A5D6-411F-AE98-ED93494E0390}" type="pres">
      <dgm:prSet presAssocID="{D8E4D09C-30D5-40AA-BAA7-3A65D2CF30FC}" presName="compNode" presStyleCnt="0"/>
      <dgm:spPr/>
    </dgm:pt>
    <dgm:pt modelId="{4490BC88-FCBD-4895-AC98-5710F7249E02}" type="pres">
      <dgm:prSet presAssocID="{D8E4D09C-30D5-40AA-BAA7-3A65D2CF30FC}" presName="childRect" presStyleLbl="bgAcc1" presStyleIdx="2" presStyleCnt="3">
        <dgm:presLayoutVars>
          <dgm:bulletEnabled val="1"/>
        </dgm:presLayoutVars>
      </dgm:prSet>
      <dgm:spPr/>
    </dgm:pt>
    <dgm:pt modelId="{6F2CAD22-54F2-4007-A651-71C78C89C9C3}" type="pres">
      <dgm:prSet presAssocID="{D8E4D09C-30D5-40AA-BAA7-3A65D2CF30FC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8283779-D6C2-44F6-9BF6-F9D93F4D1BAF}" type="pres">
      <dgm:prSet presAssocID="{D8E4D09C-30D5-40AA-BAA7-3A65D2CF30FC}" presName="parentRect" presStyleLbl="alignNode1" presStyleIdx="2" presStyleCnt="3"/>
      <dgm:spPr/>
    </dgm:pt>
    <dgm:pt modelId="{E5F77135-880F-4DF5-8C73-0151655974C4}" type="pres">
      <dgm:prSet presAssocID="{D8E4D09C-30D5-40AA-BAA7-3A65D2CF30FC}" presName="adorn" presStyleLbl="fgAccFollowNode1" presStyleIdx="2" presStyleCnt="3"/>
      <dgm:spPr>
        <a:blipFill rotWithShape="1">
          <a:blip xmlns:r="http://schemas.openxmlformats.org/officeDocument/2006/relationships" r:embed="rId13"/>
          <a:stretch>
            <a:fillRect/>
          </a:stretch>
        </a:blipFill>
      </dgm:spPr>
    </dgm:pt>
  </dgm:ptLst>
  <dgm:cxnLst>
    <dgm:cxn modelId="{E4424111-2E1F-4C1C-A4D1-93FC5DB74B6E}" type="presOf" srcId="{B2AACA4E-2FCA-4BB9-BAAB-E33422E6CBA8}" destId="{00006AC9-521F-4AB0-8AE4-9B07A180317B}" srcOrd="0" destOrd="2" presId="urn:microsoft.com/office/officeart/2005/8/layout/bList2"/>
    <dgm:cxn modelId="{D9D8DF16-064E-491D-9D32-B817A0F33442}" srcId="{5DAAEB9A-F609-4E07-A389-3A7612032265}" destId="{B2AACA4E-2FCA-4BB9-BAAB-E33422E6CBA8}" srcOrd="2" destOrd="0" parTransId="{DA33F081-2621-4CBB-B43E-CEA2F366E729}" sibTransId="{2BA93C8F-DF92-4F9F-A7F2-8832C2891B94}"/>
    <dgm:cxn modelId="{9A66D129-56D6-41D4-8CA1-EFC381A31AD4}" srcId="{15B10F6A-4C71-4943-ADF9-AED0E85C13E3}" destId="{D8E4D09C-30D5-40AA-BAA7-3A65D2CF30FC}" srcOrd="2" destOrd="0" parTransId="{34E02E8C-5AED-4EF3-9CCD-D3BC9DACF1E0}" sibTransId="{1666CEBF-2D4E-4405-86AD-01133C02980E}"/>
    <dgm:cxn modelId="{5F70592A-575E-48C1-A389-0C8402902DAE}" type="presOf" srcId="{AF0D5FBF-6853-473F-823C-38662AD2E108}" destId="{4490BC88-FCBD-4895-AC98-5710F7249E02}" srcOrd="0" destOrd="4" presId="urn:microsoft.com/office/officeart/2005/8/layout/bList2"/>
    <dgm:cxn modelId="{D8BFD32E-C4B4-4673-827B-F9588B468830}" srcId="{C474F949-9602-4A78-B93C-155DEA57971B}" destId="{A9688246-DA5F-4F72-97C2-20ECD350B4B3}" srcOrd="1" destOrd="0" parTransId="{7334D6FA-49B6-47EB-B579-49A155B5E569}" sibTransId="{A130EE02-0599-4A98-A255-050F55AAF893}"/>
    <dgm:cxn modelId="{CC6B5A45-3401-4EF3-96E4-7CD38D5A0A31}" type="presOf" srcId="{C3373FBF-66CE-475E-8CB8-DCCF4F53EF57}" destId="{00006AC9-521F-4AB0-8AE4-9B07A180317B}" srcOrd="0" destOrd="1" presId="urn:microsoft.com/office/officeart/2005/8/layout/bList2"/>
    <dgm:cxn modelId="{07820B4A-7C1C-4BD5-96C6-C002E8C2C458}" type="presOf" srcId="{A9688246-DA5F-4F72-97C2-20ECD350B4B3}" destId="{849DF6D8-F432-494F-BAD5-D651CF7AB213}" srcOrd="0" destOrd="1" presId="urn:microsoft.com/office/officeart/2005/8/layout/bList2"/>
    <dgm:cxn modelId="{DC337A6B-FADB-4471-846D-35816AF1114A}" srcId="{D8E4D09C-30D5-40AA-BAA7-3A65D2CF30FC}" destId="{7E07124D-174D-4E2E-8CA7-55582BE54CBE}" srcOrd="3" destOrd="0" parTransId="{46BA5B24-CA2A-44CB-A85D-256230BD6F0D}" sibTransId="{A2B07875-5E09-463F-ABCB-72A9F56E343D}"/>
    <dgm:cxn modelId="{68142A6E-F4B5-4BC6-9EE4-BB04980C55A8}" type="presOf" srcId="{F6DCEA2A-59CA-43F3-88A4-6BF018ECA995}" destId="{E0BCEAE4-FE55-4C63-B65A-8536854EA3DC}" srcOrd="0" destOrd="0" presId="urn:microsoft.com/office/officeart/2005/8/layout/bList2"/>
    <dgm:cxn modelId="{FE0D2B58-AD67-40F3-8E46-0153AB3E147E}" srcId="{C474F949-9602-4A78-B93C-155DEA57971B}" destId="{C2D9FDF6-48E8-4D01-91E0-BBE648D36CE4}" srcOrd="0" destOrd="0" parTransId="{97E8064A-9667-4D8B-921B-E8F4837849BD}" sibTransId="{22338688-A592-4FB1-8E23-BED86C0F6F84}"/>
    <dgm:cxn modelId="{FDA9457A-A1C8-4DAD-B000-9EEE70632991}" srcId="{5DAAEB9A-F609-4E07-A389-3A7612032265}" destId="{573F571E-4E64-4F8B-BBCB-B9453E747999}" srcOrd="3" destOrd="0" parTransId="{4809FB92-EC1F-4842-80F1-9F5B32B3736D}" sibTransId="{E7F74E0A-0DC2-4FDB-A54E-5E2A1D4DCB18}"/>
    <dgm:cxn modelId="{AEB3C17E-8040-40FA-B9DF-37E176BD6E5A}" type="presOf" srcId="{C474F949-9602-4A78-B93C-155DEA57971B}" destId="{D1C739EC-338A-4C84-9FC0-BB15C04709D9}" srcOrd="1" destOrd="0" presId="urn:microsoft.com/office/officeart/2005/8/layout/bList2"/>
    <dgm:cxn modelId="{88531383-72D3-4DE0-A0A1-64E925222E61}" type="presOf" srcId="{C2D9FDF6-48E8-4D01-91E0-BBE648D36CE4}" destId="{849DF6D8-F432-494F-BAD5-D651CF7AB213}" srcOrd="0" destOrd="0" presId="urn:microsoft.com/office/officeart/2005/8/layout/bList2"/>
    <dgm:cxn modelId="{F1CD5383-07C8-451A-98F6-CB18597DD11E}" type="presOf" srcId="{5DAAEB9A-F609-4E07-A389-3A7612032265}" destId="{C4B8D0DA-D677-43B6-B405-29F33C24B44D}" srcOrd="1" destOrd="0" presId="urn:microsoft.com/office/officeart/2005/8/layout/bList2"/>
    <dgm:cxn modelId="{6D0CBA85-8A7A-49FA-B0B4-4FDE6A64C1D1}" type="presOf" srcId="{D8E4D09C-30D5-40AA-BAA7-3A65D2CF30FC}" destId="{B8283779-D6C2-44F6-9BF6-F9D93F4D1BAF}" srcOrd="1" destOrd="0" presId="urn:microsoft.com/office/officeart/2005/8/layout/bList2"/>
    <dgm:cxn modelId="{27606091-556C-41AD-A0EE-6B1A08D5CA6E}" type="presOf" srcId="{D8E4D09C-30D5-40AA-BAA7-3A65D2CF30FC}" destId="{6F2CAD22-54F2-4007-A651-71C78C89C9C3}" srcOrd="0" destOrd="0" presId="urn:microsoft.com/office/officeart/2005/8/layout/bList2"/>
    <dgm:cxn modelId="{508E0697-9C48-489C-95FF-0F37A99473EF}" type="presOf" srcId="{7E07124D-174D-4E2E-8CA7-55582BE54CBE}" destId="{4490BC88-FCBD-4895-AC98-5710F7249E02}" srcOrd="0" destOrd="3" presId="urn:microsoft.com/office/officeart/2005/8/layout/bList2"/>
    <dgm:cxn modelId="{143BBA9C-8EE3-4F31-92FC-4CEBFA09442E}" srcId="{D8E4D09C-30D5-40AA-BAA7-3A65D2CF30FC}" destId="{AF0D5FBF-6853-473F-823C-38662AD2E108}" srcOrd="4" destOrd="0" parTransId="{3AE170EE-8CAB-46EC-ABDF-108373DE614B}" sibTransId="{7B7A4203-427D-49DA-9DA6-7CA0D7B15C0B}"/>
    <dgm:cxn modelId="{9E713CA6-74FF-40D3-93BD-4BE5B6CC4037}" srcId="{15B10F6A-4C71-4943-ADF9-AED0E85C13E3}" destId="{5DAAEB9A-F609-4E07-A389-3A7612032265}" srcOrd="0" destOrd="0" parTransId="{07166654-55CB-4F06-BD7E-380B97A49537}" sibTransId="{E1812B9E-8277-4EE0-86CC-BBA63AC02AB4}"/>
    <dgm:cxn modelId="{6B4661AF-61F7-42AC-9FD8-407E349501E1}" srcId="{5DAAEB9A-F609-4E07-A389-3A7612032265}" destId="{C3373FBF-66CE-475E-8CB8-DCCF4F53EF57}" srcOrd="1" destOrd="0" parTransId="{DC5104BB-AD99-47BA-98B2-3DD8F3CDE9F5}" sibTransId="{CB64C454-A5DE-4CCB-B3F5-68EA3FADB256}"/>
    <dgm:cxn modelId="{11560BB7-CF17-4DA1-9CA4-90E1DA0A2875}" srcId="{5DAAEB9A-F609-4E07-A389-3A7612032265}" destId="{A6032D0B-F4F7-434B-92E2-63F0A299CAA5}" srcOrd="0" destOrd="0" parTransId="{DA9A2898-478C-45CD-94D5-1D45FD59BB84}" sibTransId="{387D405E-5D06-4696-8BE8-03F19F79993F}"/>
    <dgm:cxn modelId="{D368AAB7-28B9-44F6-8C0D-FDE7A469BA32}" type="presOf" srcId="{E1812B9E-8277-4EE0-86CC-BBA63AC02AB4}" destId="{1F652F65-9A31-4D23-81AE-38A4AC74E95B}" srcOrd="0" destOrd="0" presId="urn:microsoft.com/office/officeart/2005/8/layout/bList2"/>
    <dgm:cxn modelId="{B6BAB5BA-FFCE-42B4-A848-EEC187463FB6}" srcId="{D8E4D09C-30D5-40AA-BAA7-3A65D2CF30FC}" destId="{EA8932E3-FC5C-4588-826A-513AFC8CBB6E}" srcOrd="0" destOrd="0" parTransId="{5B71C01F-C833-4076-9AD0-5ABA399D0590}" sibTransId="{0C764FDA-B16B-4DDD-B928-A1B5B28B4871}"/>
    <dgm:cxn modelId="{790DA7BE-70D2-4BEC-BE3A-B3CB2440C1B7}" srcId="{15B10F6A-4C71-4943-ADF9-AED0E85C13E3}" destId="{C474F949-9602-4A78-B93C-155DEA57971B}" srcOrd="1" destOrd="0" parTransId="{EACD1202-7A83-46BA-9B76-9BBD410E7761}" sibTransId="{F6DCEA2A-59CA-43F3-88A4-6BF018ECA995}"/>
    <dgm:cxn modelId="{0CBEA3C1-E221-4160-9818-4B3F96D86EC7}" type="presOf" srcId="{C474F949-9602-4A78-B93C-155DEA57971B}" destId="{C68956B3-8618-4844-9B61-DCD25C72FDC3}" srcOrd="0" destOrd="0" presId="urn:microsoft.com/office/officeart/2005/8/layout/bList2"/>
    <dgm:cxn modelId="{5F2AD8C1-F481-4AAB-B0F5-57D80369A7BF}" type="presOf" srcId="{EA8932E3-FC5C-4588-826A-513AFC8CBB6E}" destId="{4490BC88-FCBD-4895-AC98-5710F7249E02}" srcOrd="0" destOrd="0" presId="urn:microsoft.com/office/officeart/2005/8/layout/bList2"/>
    <dgm:cxn modelId="{9846E9CB-9A28-4E86-80BD-5F44A7C50B0B}" type="presOf" srcId="{6D87D963-61B4-420B-8BE1-785B78D6E480}" destId="{4490BC88-FCBD-4895-AC98-5710F7249E02}" srcOrd="0" destOrd="2" presId="urn:microsoft.com/office/officeart/2005/8/layout/bList2"/>
    <dgm:cxn modelId="{4C10F9D6-CF7E-4CDC-A5A9-E13BC618085A}" srcId="{C474F949-9602-4A78-B93C-155DEA57971B}" destId="{7B9E6536-7709-4659-9DB8-16EBAEBD1262}" srcOrd="2" destOrd="0" parTransId="{C0827A8C-C16D-4C4C-B191-929F8B34DBD7}" sibTransId="{473F37F1-0FA7-4C10-ABD3-6095D815CA8E}"/>
    <dgm:cxn modelId="{256CEDD9-C187-47E1-8109-ADE01EE9BD19}" type="presOf" srcId="{7B9E6536-7709-4659-9DB8-16EBAEBD1262}" destId="{849DF6D8-F432-494F-BAD5-D651CF7AB213}" srcOrd="0" destOrd="2" presId="urn:microsoft.com/office/officeart/2005/8/layout/bList2"/>
    <dgm:cxn modelId="{999726E4-3BD3-4C05-A48F-505EC552D34E}" type="presOf" srcId="{573F571E-4E64-4F8B-BBCB-B9453E747999}" destId="{00006AC9-521F-4AB0-8AE4-9B07A180317B}" srcOrd="0" destOrd="3" presId="urn:microsoft.com/office/officeart/2005/8/layout/bList2"/>
    <dgm:cxn modelId="{376314E8-B6D6-4ECA-92C4-069942C49FF0}" srcId="{D8E4D09C-30D5-40AA-BAA7-3A65D2CF30FC}" destId="{566C9E05-407A-4A37-A12C-0317654272D8}" srcOrd="1" destOrd="0" parTransId="{43851623-C73C-4D4A-9D40-5E11F5A184E2}" sibTransId="{49B593EA-043E-4475-B3DE-879004EBF14E}"/>
    <dgm:cxn modelId="{491560E9-5664-47F8-AB3B-0A57A7AA8423}" srcId="{D8E4D09C-30D5-40AA-BAA7-3A65D2CF30FC}" destId="{6D87D963-61B4-420B-8BE1-785B78D6E480}" srcOrd="2" destOrd="0" parTransId="{5338E18C-D3B2-4620-A0D7-1AEC04357F4F}" sibTransId="{2D90EFDC-9A3B-4271-BFFF-8252CDBDB142}"/>
    <dgm:cxn modelId="{960AB6F2-AE0C-4D6B-9EDD-FBA343C87A50}" type="presOf" srcId="{566C9E05-407A-4A37-A12C-0317654272D8}" destId="{4490BC88-FCBD-4895-AC98-5710F7249E02}" srcOrd="0" destOrd="1" presId="urn:microsoft.com/office/officeart/2005/8/layout/bList2"/>
    <dgm:cxn modelId="{8F2845F5-83F9-4786-8260-589B84C782F5}" type="presOf" srcId="{5DAAEB9A-F609-4E07-A389-3A7612032265}" destId="{2581F165-4EBC-4664-8537-8AF360D31990}" srcOrd="0" destOrd="0" presId="urn:microsoft.com/office/officeart/2005/8/layout/bList2"/>
    <dgm:cxn modelId="{7C1C95F7-8BBC-4242-93BF-4C15D8C55AF2}" type="presOf" srcId="{A6032D0B-F4F7-434B-92E2-63F0A299CAA5}" destId="{00006AC9-521F-4AB0-8AE4-9B07A180317B}" srcOrd="0" destOrd="0" presId="urn:microsoft.com/office/officeart/2005/8/layout/bList2"/>
    <dgm:cxn modelId="{9CFDDBF7-5BAC-496A-AE18-8810CC1934F2}" type="presOf" srcId="{15B10F6A-4C71-4943-ADF9-AED0E85C13E3}" destId="{DB83F98B-44E4-450E-8B89-D5AABB60E96D}" srcOrd="0" destOrd="0" presId="urn:microsoft.com/office/officeart/2005/8/layout/bList2"/>
    <dgm:cxn modelId="{B3D685F7-6C8B-490A-96ED-44E3712014DE}" type="presParOf" srcId="{DB83F98B-44E4-450E-8B89-D5AABB60E96D}" destId="{B541BF2A-C1D4-4739-83C9-81BFAC85C07E}" srcOrd="0" destOrd="0" presId="urn:microsoft.com/office/officeart/2005/8/layout/bList2"/>
    <dgm:cxn modelId="{35B51AF4-2D34-4AB3-9932-A105BE238C3B}" type="presParOf" srcId="{B541BF2A-C1D4-4739-83C9-81BFAC85C07E}" destId="{00006AC9-521F-4AB0-8AE4-9B07A180317B}" srcOrd="0" destOrd="0" presId="urn:microsoft.com/office/officeart/2005/8/layout/bList2"/>
    <dgm:cxn modelId="{93AD61B3-4FF2-428B-9E4D-6F45F8407DDF}" type="presParOf" srcId="{B541BF2A-C1D4-4739-83C9-81BFAC85C07E}" destId="{2581F165-4EBC-4664-8537-8AF360D31990}" srcOrd="1" destOrd="0" presId="urn:microsoft.com/office/officeart/2005/8/layout/bList2"/>
    <dgm:cxn modelId="{7B978BF0-96D3-43A5-B131-A245654D11EB}" type="presParOf" srcId="{B541BF2A-C1D4-4739-83C9-81BFAC85C07E}" destId="{C4B8D0DA-D677-43B6-B405-29F33C24B44D}" srcOrd="2" destOrd="0" presId="urn:microsoft.com/office/officeart/2005/8/layout/bList2"/>
    <dgm:cxn modelId="{7C755BEB-73B7-4839-ADAF-5BAE51390C23}" type="presParOf" srcId="{B541BF2A-C1D4-4739-83C9-81BFAC85C07E}" destId="{B0CEDD48-07A0-4F1A-AD12-2D3B78CD2F83}" srcOrd="3" destOrd="0" presId="urn:microsoft.com/office/officeart/2005/8/layout/bList2"/>
    <dgm:cxn modelId="{780BE293-9B06-40AB-97DC-8675FDBE9035}" type="presParOf" srcId="{DB83F98B-44E4-450E-8B89-D5AABB60E96D}" destId="{1F652F65-9A31-4D23-81AE-38A4AC74E95B}" srcOrd="1" destOrd="0" presId="urn:microsoft.com/office/officeart/2005/8/layout/bList2"/>
    <dgm:cxn modelId="{FE965937-9609-4981-AE4A-DFA3FDB67709}" type="presParOf" srcId="{DB83F98B-44E4-450E-8B89-D5AABB60E96D}" destId="{594AE7FB-FD54-47F0-BAAE-3518326FF02A}" srcOrd="2" destOrd="0" presId="urn:microsoft.com/office/officeart/2005/8/layout/bList2"/>
    <dgm:cxn modelId="{659F6111-7CA5-4511-B3AB-22DF13D1B869}" type="presParOf" srcId="{594AE7FB-FD54-47F0-BAAE-3518326FF02A}" destId="{849DF6D8-F432-494F-BAD5-D651CF7AB213}" srcOrd="0" destOrd="0" presId="urn:microsoft.com/office/officeart/2005/8/layout/bList2"/>
    <dgm:cxn modelId="{252A50E8-D70F-4FD7-A868-C5CD56BAA52C}" type="presParOf" srcId="{594AE7FB-FD54-47F0-BAAE-3518326FF02A}" destId="{C68956B3-8618-4844-9B61-DCD25C72FDC3}" srcOrd="1" destOrd="0" presId="urn:microsoft.com/office/officeart/2005/8/layout/bList2"/>
    <dgm:cxn modelId="{CAAE6D7D-676A-41EE-B3CD-9EC0FAA2C4FC}" type="presParOf" srcId="{594AE7FB-FD54-47F0-BAAE-3518326FF02A}" destId="{D1C739EC-338A-4C84-9FC0-BB15C04709D9}" srcOrd="2" destOrd="0" presId="urn:microsoft.com/office/officeart/2005/8/layout/bList2"/>
    <dgm:cxn modelId="{85628DD9-58D3-4362-A354-2E12C9B3FA13}" type="presParOf" srcId="{594AE7FB-FD54-47F0-BAAE-3518326FF02A}" destId="{E48B19BD-C08C-403A-8315-6ABB5D21C67E}" srcOrd="3" destOrd="0" presId="urn:microsoft.com/office/officeart/2005/8/layout/bList2"/>
    <dgm:cxn modelId="{9D72464B-E9B7-4B06-B6E6-B92A59311296}" type="presParOf" srcId="{DB83F98B-44E4-450E-8B89-D5AABB60E96D}" destId="{E0BCEAE4-FE55-4C63-B65A-8536854EA3DC}" srcOrd="3" destOrd="0" presId="urn:microsoft.com/office/officeart/2005/8/layout/bList2"/>
    <dgm:cxn modelId="{20722E6C-D779-44C8-BA9D-455456DDE227}" type="presParOf" srcId="{DB83F98B-44E4-450E-8B89-D5AABB60E96D}" destId="{0C5CED45-A5D6-411F-AE98-ED93494E0390}" srcOrd="4" destOrd="0" presId="urn:microsoft.com/office/officeart/2005/8/layout/bList2"/>
    <dgm:cxn modelId="{8B61C3D4-4B0C-4E13-9666-97BC7595E904}" type="presParOf" srcId="{0C5CED45-A5D6-411F-AE98-ED93494E0390}" destId="{4490BC88-FCBD-4895-AC98-5710F7249E02}" srcOrd="0" destOrd="0" presId="urn:microsoft.com/office/officeart/2005/8/layout/bList2"/>
    <dgm:cxn modelId="{2E3FAEA2-60BB-45F2-A05E-725721529A00}" type="presParOf" srcId="{0C5CED45-A5D6-411F-AE98-ED93494E0390}" destId="{6F2CAD22-54F2-4007-A651-71C78C89C9C3}" srcOrd="1" destOrd="0" presId="urn:microsoft.com/office/officeart/2005/8/layout/bList2"/>
    <dgm:cxn modelId="{3163019A-0C7A-4092-B3CC-8456A15D1D6B}" type="presParOf" srcId="{0C5CED45-A5D6-411F-AE98-ED93494E0390}" destId="{B8283779-D6C2-44F6-9BF6-F9D93F4D1BAF}" srcOrd="2" destOrd="0" presId="urn:microsoft.com/office/officeart/2005/8/layout/bList2"/>
    <dgm:cxn modelId="{8586DE14-322F-4D96-B396-7CE6907AB4CE}" type="presParOf" srcId="{0C5CED45-A5D6-411F-AE98-ED93494E0390}" destId="{E5F77135-880F-4DF5-8C73-0151655974C4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29BA5-1105-4C2F-AA2B-175560296EEE}">
      <dsp:nvSpPr>
        <dsp:cNvPr id="0" name=""/>
        <dsp:cNvSpPr/>
      </dsp:nvSpPr>
      <dsp:spPr>
        <a:xfrm>
          <a:off x="1956519" y="293"/>
          <a:ext cx="4224486" cy="10561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 dirty="0"/>
            <a:t>Identificar as partes interessadas</a:t>
          </a:r>
        </a:p>
      </dsp:txBody>
      <dsp:txXfrm>
        <a:off x="1987452" y="31226"/>
        <a:ext cx="4162620" cy="994255"/>
      </dsp:txXfrm>
    </dsp:sp>
    <dsp:sp modelId="{8A1D41CF-C966-47EC-9A3D-45EA9716C165}">
      <dsp:nvSpPr>
        <dsp:cNvPr id="0" name=""/>
        <dsp:cNvSpPr/>
      </dsp:nvSpPr>
      <dsp:spPr>
        <a:xfrm rot="5400000">
          <a:off x="3976351" y="1148825"/>
          <a:ext cx="184821" cy="184821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255234-2DF8-4E0C-B6AD-02D65DE47E89}">
      <dsp:nvSpPr>
        <dsp:cNvPr id="0" name=""/>
        <dsp:cNvSpPr/>
      </dsp:nvSpPr>
      <dsp:spPr>
        <a:xfrm>
          <a:off x="1956519" y="1426057"/>
          <a:ext cx="4224486" cy="105612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 dirty="0"/>
            <a:t>e seus interesses, </a:t>
          </a:r>
        </a:p>
      </dsp:txBody>
      <dsp:txXfrm>
        <a:off x="1987452" y="1456990"/>
        <a:ext cx="4162620" cy="994255"/>
      </dsp:txXfrm>
    </dsp:sp>
    <dsp:sp modelId="{792B556E-832D-4A60-80D9-6E27DD2E57AD}">
      <dsp:nvSpPr>
        <dsp:cNvPr id="0" name=""/>
        <dsp:cNvSpPr/>
      </dsp:nvSpPr>
      <dsp:spPr>
        <a:xfrm rot="5400000">
          <a:off x="3976351" y="2574589"/>
          <a:ext cx="184821" cy="184821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5">
                <a:hueOff val="-6104625"/>
                <a:satOff val="18925"/>
                <a:lumOff val="-11961"/>
                <a:alphaOff val="0"/>
                <a:shade val="51000"/>
                <a:satMod val="130000"/>
              </a:schemeClr>
            </a:gs>
            <a:gs pos="80000">
              <a:schemeClr val="accent5">
                <a:hueOff val="-6104625"/>
                <a:satOff val="18925"/>
                <a:lumOff val="-11961"/>
                <a:alphaOff val="0"/>
                <a:shade val="93000"/>
                <a:satMod val="130000"/>
              </a:schemeClr>
            </a:gs>
            <a:gs pos="100000">
              <a:schemeClr val="accent5">
                <a:hueOff val="-6104625"/>
                <a:satOff val="18925"/>
                <a:lumOff val="-1196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E78E67-5CB1-4302-AEF9-3C358C0E5C96}">
      <dsp:nvSpPr>
        <dsp:cNvPr id="0" name=""/>
        <dsp:cNvSpPr/>
      </dsp:nvSpPr>
      <dsp:spPr>
        <a:xfrm>
          <a:off x="1956519" y="2851821"/>
          <a:ext cx="4224486" cy="105612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-6426514"/>
            <a:satOff val="13586"/>
            <a:lumOff val="-197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6426514"/>
              <a:satOff val="13586"/>
              <a:lumOff val="-197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 dirty="0"/>
            <a:t>envolvimento e </a:t>
          </a:r>
        </a:p>
      </dsp:txBody>
      <dsp:txXfrm>
        <a:off x="1987452" y="2882754"/>
        <a:ext cx="4162620" cy="994255"/>
      </dsp:txXfrm>
    </dsp:sp>
    <dsp:sp modelId="{4C7B2ED5-B83F-4CBD-A2F5-4C0C23BCE904}">
      <dsp:nvSpPr>
        <dsp:cNvPr id="0" name=""/>
        <dsp:cNvSpPr/>
      </dsp:nvSpPr>
      <dsp:spPr>
        <a:xfrm rot="5400000">
          <a:off x="3976351" y="4000353"/>
          <a:ext cx="184821" cy="184821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5">
                <a:hueOff val="-12209249"/>
                <a:satOff val="37851"/>
                <a:lumOff val="-23922"/>
                <a:alphaOff val="0"/>
                <a:shade val="51000"/>
                <a:satMod val="130000"/>
              </a:schemeClr>
            </a:gs>
            <a:gs pos="80000">
              <a:schemeClr val="accent5">
                <a:hueOff val="-12209249"/>
                <a:satOff val="37851"/>
                <a:lumOff val="-23922"/>
                <a:alphaOff val="0"/>
                <a:shade val="93000"/>
                <a:satMod val="130000"/>
              </a:schemeClr>
            </a:gs>
            <a:gs pos="100000">
              <a:schemeClr val="accent5">
                <a:hueOff val="-12209249"/>
                <a:satOff val="37851"/>
                <a:lumOff val="-2392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F8B529-7265-45B1-9705-3853C4F18A9F}">
      <dsp:nvSpPr>
        <dsp:cNvPr id="0" name=""/>
        <dsp:cNvSpPr/>
      </dsp:nvSpPr>
      <dsp:spPr>
        <a:xfrm>
          <a:off x="1956519" y="4277585"/>
          <a:ext cx="4224486" cy="105612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-12853028"/>
            <a:satOff val="27172"/>
            <a:lumOff val="-3954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2853028"/>
              <a:satOff val="27172"/>
              <a:lumOff val="-395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 dirty="0"/>
            <a:t>impacto no sucesso do projeto;</a:t>
          </a:r>
        </a:p>
      </dsp:txBody>
      <dsp:txXfrm>
        <a:off x="1987452" y="4308518"/>
        <a:ext cx="4162620" cy="9942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638B2-9E96-41BE-8D4C-0404B9ED314C}">
      <dsp:nvSpPr>
        <dsp:cNvPr id="0" name=""/>
        <dsp:cNvSpPr/>
      </dsp:nvSpPr>
      <dsp:spPr>
        <a:xfrm>
          <a:off x="5500" y="1304093"/>
          <a:ext cx="2375508" cy="1773267"/>
        </a:xfrm>
        <a:prstGeom prst="round2SameRect">
          <a:avLst>
            <a:gd name="adj1" fmla="val 8000"/>
            <a:gd name="adj2" fmla="val 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0" i="0" kern="1200" dirty="0">
              <a:hlinkClick xmlns:r="http://schemas.openxmlformats.org/officeDocument/2006/relationships" r:id="rId1"/>
            </a:rPr>
            <a:t>Termo de abertura do projeto</a:t>
          </a:r>
          <a:endParaRPr lang="pt-BR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0" i="0" kern="1200" dirty="0">
              <a:hlinkClick xmlns:r="http://schemas.openxmlformats.org/officeDocument/2006/relationships" r:id="rId2"/>
            </a:rPr>
            <a:t>Documentos de aquisição</a:t>
          </a:r>
          <a:endParaRPr lang="pt-BR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0" i="0" kern="1200" dirty="0">
              <a:hlinkClick xmlns:r="http://schemas.openxmlformats.org/officeDocument/2006/relationships" r:id="rId3"/>
            </a:rPr>
            <a:t>Fatores ambientais da empresa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0" i="0" kern="1200" dirty="0">
              <a:hlinkClick xmlns:r="http://schemas.openxmlformats.org/officeDocument/2006/relationships" r:id="rId4"/>
            </a:rPr>
            <a:t>Ativos de processos organizacionais</a:t>
          </a:r>
          <a:endParaRPr lang="pt-BR" sz="1400" kern="1200"/>
        </a:p>
      </dsp:txBody>
      <dsp:txXfrm>
        <a:off x="47050" y="1345643"/>
        <a:ext cx="2292408" cy="1731717"/>
      </dsp:txXfrm>
    </dsp:sp>
    <dsp:sp modelId="{5865229C-3748-4778-9E81-322EACA00208}">
      <dsp:nvSpPr>
        <dsp:cNvPr id="0" name=""/>
        <dsp:cNvSpPr/>
      </dsp:nvSpPr>
      <dsp:spPr>
        <a:xfrm>
          <a:off x="5500" y="3077361"/>
          <a:ext cx="2375508" cy="7625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Entradas</a:t>
          </a:r>
        </a:p>
      </dsp:txBody>
      <dsp:txXfrm>
        <a:off x="5500" y="3077361"/>
        <a:ext cx="1672893" cy="762504"/>
      </dsp:txXfrm>
    </dsp:sp>
    <dsp:sp modelId="{98C03FD4-3DDB-463D-A310-5BD5E2C71E62}">
      <dsp:nvSpPr>
        <dsp:cNvPr id="0" name=""/>
        <dsp:cNvSpPr/>
      </dsp:nvSpPr>
      <dsp:spPr>
        <a:xfrm>
          <a:off x="1745592" y="3198478"/>
          <a:ext cx="831428" cy="83142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2B0CC-9637-40AF-8C71-6E3CB4ADEE9A}">
      <dsp:nvSpPr>
        <dsp:cNvPr id="0" name=""/>
        <dsp:cNvSpPr/>
      </dsp:nvSpPr>
      <dsp:spPr>
        <a:xfrm>
          <a:off x="2783002" y="1304093"/>
          <a:ext cx="2375508" cy="1773267"/>
        </a:xfrm>
        <a:prstGeom prst="round2SameRect">
          <a:avLst>
            <a:gd name="adj1" fmla="val 8000"/>
            <a:gd name="adj2" fmla="val 0"/>
          </a:avLst>
        </a:prstGeom>
        <a:noFill/>
        <a:ln w="25400" cap="flat" cmpd="sng" algn="ctr">
          <a:solidFill>
            <a:schemeClr val="accent5">
              <a:hueOff val="-6104625"/>
              <a:satOff val="18925"/>
              <a:lumOff val="-1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0" i="0" kern="1200">
              <a:hlinkClick xmlns:r="http://schemas.openxmlformats.org/officeDocument/2006/relationships" r:id="rId6"/>
            </a:rPr>
            <a:t>Análise de partes interessadas</a:t>
          </a:r>
          <a:endParaRPr lang="pt-BR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0" i="0" kern="1200" dirty="0">
              <a:hlinkClick xmlns:r="http://schemas.openxmlformats.org/officeDocument/2006/relationships" r:id="rId7"/>
            </a:rPr>
            <a:t>Opinião Especializada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0" i="0" kern="1200" dirty="0">
              <a:hlinkClick xmlns:r="http://schemas.openxmlformats.org/officeDocument/2006/relationships" r:id="rId8"/>
            </a:rPr>
            <a:t>Reuniões</a:t>
          </a:r>
          <a:endParaRPr lang="pt-BR" sz="1400" kern="1200"/>
        </a:p>
      </dsp:txBody>
      <dsp:txXfrm>
        <a:off x="2824552" y="1345643"/>
        <a:ext cx="2292408" cy="1731717"/>
      </dsp:txXfrm>
    </dsp:sp>
    <dsp:sp modelId="{CB5696CB-424F-4EC3-9E42-349E6B7B8192}">
      <dsp:nvSpPr>
        <dsp:cNvPr id="0" name=""/>
        <dsp:cNvSpPr/>
      </dsp:nvSpPr>
      <dsp:spPr>
        <a:xfrm>
          <a:off x="2783002" y="3077361"/>
          <a:ext cx="2375508" cy="762504"/>
        </a:xfrm>
        <a:prstGeom prst="rect">
          <a:avLst/>
        </a:prstGeom>
        <a:solidFill>
          <a:schemeClr val="accent5">
            <a:hueOff val="-6104625"/>
            <a:satOff val="18925"/>
            <a:lumOff val="-11961"/>
            <a:alphaOff val="0"/>
          </a:schemeClr>
        </a:solidFill>
        <a:ln w="25400" cap="flat" cmpd="sng" algn="ctr">
          <a:solidFill>
            <a:schemeClr val="accent5">
              <a:hueOff val="-6104625"/>
              <a:satOff val="18925"/>
              <a:lumOff val="-1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Ferramentas</a:t>
          </a:r>
        </a:p>
      </dsp:txBody>
      <dsp:txXfrm>
        <a:off x="2783002" y="3077361"/>
        <a:ext cx="1672893" cy="762504"/>
      </dsp:txXfrm>
    </dsp:sp>
    <dsp:sp modelId="{4E9A5C79-A150-49C7-8E89-0C3CDA753B02}">
      <dsp:nvSpPr>
        <dsp:cNvPr id="0" name=""/>
        <dsp:cNvSpPr/>
      </dsp:nvSpPr>
      <dsp:spPr>
        <a:xfrm>
          <a:off x="4523094" y="3198478"/>
          <a:ext cx="831428" cy="831428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17CFE-1FA7-42C6-B372-93CF43D9AE15}">
      <dsp:nvSpPr>
        <dsp:cNvPr id="0" name=""/>
        <dsp:cNvSpPr/>
      </dsp:nvSpPr>
      <dsp:spPr>
        <a:xfrm>
          <a:off x="5560504" y="1304093"/>
          <a:ext cx="2375508" cy="1773267"/>
        </a:xfrm>
        <a:prstGeom prst="round2SameRect">
          <a:avLst>
            <a:gd name="adj1" fmla="val 8000"/>
            <a:gd name="adj2" fmla="val 0"/>
          </a:avLst>
        </a:prstGeom>
        <a:noFill/>
        <a:ln w="25400" cap="flat" cmpd="sng" algn="ctr">
          <a:solidFill>
            <a:schemeClr val="accent5">
              <a:hueOff val="-12209249"/>
              <a:satOff val="37851"/>
              <a:lumOff val="-2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0" i="0" kern="1200" dirty="0">
              <a:hlinkClick xmlns:r="http://schemas.openxmlformats.org/officeDocument/2006/relationships" r:id="rId10"/>
            </a:rPr>
            <a:t>Registro das partes interessadas</a:t>
          </a:r>
          <a:endParaRPr lang="pt-BR" sz="1400" kern="1200" dirty="0"/>
        </a:p>
      </dsp:txBody>
      <dsp:txXfrm>
        <a:off x="5602054" y="1345643"/>
        <a:ext cx="2292408" cy="1731717"/>
      </dsp:txXfrm>
    </dsp:sp>
    <dsp:sp modelId="{191A5841-BD9C-435E-A214-E33A9067B55D}">
      <dsp:nvSpPr>
        <dsp:cNvPr id="0" name=""/>
        <dsp:cNvSpPr/>
      </dsp:nvSpPr>
      <dsp:spPr>
        <a:xfrm>
          <a:off x="5560504" y="3077361"/>
          <a:ext cx="2375508" cy="762504"/>
        </a:xfrm>
        <a:prstGeom prst="rect">
          <a:avLst/>
        </a:prstGeom>
        <a:solidFill>
          <a:schemeClr val="accent5">
            <a:hueOff val="-12209249"/>
            <a:satOff val="37851"/>
            <a:lumOff val="-23922"/>
            <a:alphaOff val="0"/>
          </a:schemeClr>
        </a:solidFill>
        <a:ln w="25400" cap="flat" cmpd="sng" algn="ctr">
          <a:solidFill>
            <a:schemeClr val="accent5">
              <a:hueOff val="-12209249"/>
              <a:satOff val="37851"/>
              <a:lumOff val="-2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Saídas</a:t>
          </a:r>
        </a:p>
      </dsp:txBody>
      <dsp:txXfrm>
        <a:off x="5560504" y="3077361"/>
        <a:ext cx="1672893" cy="762504"/>
      </dsp:txXfrm>
    </dsp:sp>
    <dsp:sp modelId="{758EF6BD-5461-40A9-AB03-CF1C33E542A9}">
      <dsp:nvSpPr>
        <dsp:cNvPr id="0" name=""/>
        <dsp:cNvSpPr/>
      </dsp:nvSpPr>
      <dsp:spPr>
        <a:xfrm>
          <a:off x="7300596" y="3198478"/>
          <a:ext cx="831428" cy="831428"/>
        </a:xfrm>
        <a:prstGeom prst="ellipse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90745-E692-487C-B9BD-557CAFE86827}">
      <dsp:nvSpPr>
        <dsp:cNvPr id="0" name=""/>
        <dsp:cNvSpPr/>
      </dsp:nvSpPr>
      <dsp:spPr>
        <a:xfrm>
          <a:off x="0" y="0"/>
          <a:ext cx="8137525" cy="5334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936" tIns="376936" rIns="376936" bIns="376936" numCol="1" spcCol="1270" anchor="ctr" anchorCtr="0">
          <a:noAutofit/>
        </a:bodyPr>
        <a:lstStyle/>
        <a:p>
          <a:pPr marL="0" lvl="0" indent="0" algn="ctr" defTabSz="2355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300" kern="1200" dirty="0"/>
            <a:t>Planejar o gerenciamento das partes interessadas</a:t>
          </a:r>
          <a:endParaRPr lang="en-US" sz="5300" kern="1200" dirty="0"/>
        </a:p>
      </dsp:txBody>
      <dsp:txXfrm>
        <a:off x="0" y="0"/>
        <a:ext cx="8137525" cy="2880360"/>
      </dsp:txXfrm>
    </dsp:sp>
    <dsp:sp modelId="{FECD4779-3D6D-4967-BB73-2B70E17001BB}">
      <dsp:nvSpPr>
        <dsp:cNvPr id="0" name=""/>
        <dsp:cNvSpPr/>
      </dsp:nvSpPr>
      <dsp:spPr>
        <a:xfrm>
          <a:off x="0" y="2773679"/>
          <a:ext cx="4068762" cy="245364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55880" rIns="312928" bIns="5588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400" kern="1200" dirty="0"/>
            <a:t>Estratégias para quebrar resistências e </a:t>
          </a:r>
          <a:endParaRPr lang="en-US" sz="4400" kern="1200" dirty="0"/>
        </a:p>
      </dsp:txBody>
      <dsp:txXfrm>
        <a:off x="0" y="2773679"/>
        <a:ext cx="4068762" cy="2453640"/>
      </dsp:txXfrm>
    </dsp:sp>
    <dsp:sp modelId="{2872B89E-1BE6-4532-96B1-B2B5E2B3FB3D}">
      <dsp:nvSpPr>
        <dsp:cNvPr id="0" name=""/>
        <dsp:cNvSpPr/>
      </dsp:nvSpPr>
      <dsp:spPr>
        <a:xfrm>
          <a:off x="4068762" y="2773679"/>
          <a:ext cx="4068762" cy="2453640"/>
        </a:xfrm>
        <a:prstGeom prst="rect">
          <a:avLst/>
        </a:prstGeom>
        <a:solidFill>
          <a:schemeClr val="accent4">
            <a:tint val="40000"/>
            <a:alpha val="90000"/>
            <a:hueOff val="13587407"/>
            <a:satOff val="25142"/>
            <a:lumOff val="10777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13587407"/>
              <a:satOff val="25142"/>
              <a:lumOff val="107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55880" rIns="312928" bIns="5588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400" kern="1200" dirty="0"/>
            <a:t>garantir seu engajamento no projeto;</a:t>
          </a:r>
          <a:endParaRPr lang="en-US" sz="4400" kern="1200" dirty="0"/>
        </a:p>
      </dsp:txBody>
      <dsp:txXfrm>
        <a:off x="4068762" y="2773679"/>
        <a:ext cx="4068762" cy="24536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FEE17-ABFA-40CE-963E-A2A57405317E}">
      <dsp:nvSpPr>
        <dsp:cNvPr id="0" name=""/>
        <dsp:cNvSpPr/>
      </dsp:nvSpPr>
      <dsp:spPr>
        <a:xfrm>
          <a:off x="5500" y="1304093"/>
          <a:ext cx="2375508" cy="1773267"/>
        </a:xfrm>
        <a:prstGeom prst="round2SameRect">
          <a:avLst>
            <a:gd name="adj1" fmla="val 8000"/>
            <a:gd name="adj2" fmla="val 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>
              <a:hlinkClick xmlns:r="http://schemas.openxmlformats.org/officeDocument/2006/relationships" r:id="rId1"/>
            </a:rPr>
            <a:t>Plano de gerenciamento do projeto</a:t>
          </a:r>
          <a:endParaRPr lang="pt-BR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>
              <a:hlinkClick xmlns:r="http://schemas.openxmlformats.org/officeDocument/2006/relationships" r:id="rId2"/>
            </a:rPr>
            <a:t>Registro das partes interessadas</a:t>
          </a:r>
          <a:endParaRPr lang="pt-BR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>
              <a:hlinkClick xmlns:r="http://schemas.openxmlformats.org/officeDocument/2006/relationships" r:id="rId3"/>
            </a:rPr>
            <a:t>Fatores ambientais da empresa</a:t>
          </a:r>
          <a:endParaRPr lang="pt-BR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>
              <a:hlinkClick xmlns:r="http://schemas.openxmlformats.org/officeDocument/2006/relationships" r:id="rId4"/>
            </a:rPr>
            <a:t>Ativos de processos organizacionais</a:t>
          </a:r>
          <a:endParaRPr lang="pt-BR" sz="1400" kern="1200"/>
        </a:p>
      </dsp:txBody>
      <dsp:txXfrm>
        <a:off x="47050" y="1345643"/>
        <a:ext cx="2292408" cy="1731717"/>
      </dsp:txXfrm>
    </dsp:sp>
    <dsp:sp modelId="{AF53C1E6-0826-4484-8755-9685E1B8A2F8}">
      <dsp:nvSpPr>
        <dsp:cNvPr id="0" name=""/>
        <dsp:cNvSpPr/>
      </dsp:nvSpPr>
      <dsp:spPr>
        <a:xfrm>
          <a:off x="5500" y="3077361"/>
          <a:ext cx="2375508" cy="7625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/>
            <a:t>Entradas</a:t>
          </a:r>
          <a:endParaRPr lang="pt-BR" sz="2000" kern="1200"/>
        </a:p>
      </dsp:txBody>
      <dsp:txXfrm>
        <a:off x="5500" y="3077361"/>
        <a:ext cx="1672893" cy="762504"/>
      </dsp:txXfrm>
    </dsp:sp>
    <dsp:sp modelId="{1F93F63E-4FB4-4136-9BAE-3A7379D2D2EE}">
      <dsp:nvSpPr>
        <dsp:cNvPr id="0" name=""/>
        <dsp:cNvSpPr/>
      </dsp:nvSpPr>
      <dsp:spPr>
        <a:xfrm>
          <a:off x="1745592" y="3198478"/>
          <a:ext cx="831428" cy="831428"/>
        </a:xfrm>
        <a:prstGeom prst="ellipse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55A7B7-7EB9-4A9C-A46C-26FC7A2314BC}">
      <dsp:nvSpPr>
        <dsp:cNvPr id="0" name=""/>
        <dsp:cNvSpPr/>
      </dsp:nvSpPr>
      <dsp:spPr>
        <a:xfrm>
          <a:off x="2783002" y="1304093"/>
          <a:ext cx="2375508" cy="1773267"/>
        </a:xfrm>
        <a:prstGeom prst="round2SameRect">
          <a:avLst>
            <a:gd name="adj1" fmla="val 8000"/>
            <a:gd name="adj2" fmla="val 0"/>
          </a:avLst>
        </a:prstGeom>
        <a:noFill/>
        <a:ln w="25400" cap="flat" cmpd="sng" algn="ctr">
          <a:solidFill>
            <a:schemeClr val="accent5">
              <a:hueOff val="-6104625"/>
              <a:satOff val="18925"/>
              <a:lumOff val="-1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>
              <a:hlinkClick xmlns:r="http://schemas.openxmlformats.org/officeDocument/2006/relationships" r:id="rId6"/>
            </a:rPr>
            <a:t>Opinião Especializada</a:t>
          </a:r>
          <a:endParaRPr lang="pt-BR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>
              <a:hlinkClick xmlns:r="http://schemas.openxmlformats.org/officeDocument/2006/relationships" r:id="rId7"/>
            </a:rPr>
            <a:t>Reuniões</a:t>
          </a:r>
          <a:endParaRPr lang="pt-BR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>
              <a:hlinkClick xmlns:r="http://schemas.openxmlformats.org/officeDocument/2006/relationships" r:id="rId8"/>
            </a:rPr>
            <a:t>Técnicas analíticas</a:t>
          </a:r>
          <a:endParaRPr lang="pt-BR" sz="1400" kern="1200"/>
        </a:p>
      </dsp:txBody>
      <dsp:txXfrm>
        <a:off x="2824552" y="1345643"/>
        <a:ext cx="2292408" cy="1731717"/>
      </dsp:txXfrm>
    </dsp:sp>
    <dsp:sp modelId="{DE41CE56-3302-4A9D-B75F-EDBB4156D494}">
      <dsp:nvSpPr>
        <dsp:cNvPr id="0" name=""/>
        <dsp:cNvSpPr/>
      </dsp:nvSpPr>
      <dsp:spPr>
        <a:xfrm>
          <a:off x="2783002" y="3077361"/>
          <a:ext cx="2375508" cy="762504"/>
        </a:xfrm>
        <a:prstGeom prst="rect">
          <a:avLst/>
        </a:prstGeom>
        <a:solidFill>
          <a:schemeClr val="accent5">
            <a:hueOff val="-6104625"/>
            <a:satOff val="18925"/>
            <a:lumOff val="-11961"/>
            <a:alphaOff val="0"/>
          </a:schemeClr>
        </a:solidFill>
        <a:ln w="25400" cap="flat" cmpd="sng" algn="ctr">
          <a:solidFill>
            <a:schemeClr val="accent5">
              <a:hueOff val="-6104625"/>
              <a:satOff val="18925"/>
              <a:lumOff val="-1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/>
            <a:t>Ferramentas</a:t>
          </a:r>
          <a:endParaRPr lang="pt-BR" sz="2000" kern="1200"/>
        </a:p>
      </dsp:txBody>
      <dsp:txXfrm>
        <a:off x="2783002" y="3077361"/>
        <a:ext cx="1672893" cy="762504"/>
      </dsp:txXfrm>
    </dsp:sp>
    <dsp:sp modelId="{BB4BABCD-74B1-4F4E-A475-A12B0109243E}">
      <dsp:nvSpPr>
        <dsp:cNvPr id="0" name=""/>
        <dsp:cNvSpPr/>
      </dsp:nvSpPr>
      <dsp:spPr>
        <a:xfrm>
          <a:off x="4523094" y="3198478"/>
          <a:ext cx="831428" cy="831428"/>
        </a:xfrm>
        <a:prstGeom prst="ellipse">
          <a:avLst/>
        </a:prstGeom>
        <a:blipFill rotWithShape="1">
          <a:blip xmlns:r="http://schemas.openxmlformats.org/officeDocument/2006/relationships" r:embed="rId9"/>
          <a:stretch>
            <a:fillRect/>
          </a:stretch>
        </a:blip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73082A-D895-4D1C-B8A9-EAF5E191F915}">
      <dsp:nvSpPr>
        <dsp:cNvPr id="0" name=""/>
        <dsp:cNvSpPr/>
      </dsp:nvSpPr>
      <dsp:spPr>
        <a:xfrm>
          <a:off x="5560504" y="1304093"/>
          <a:ext cx="2375508" cy="1773267"/>
        </a:xfrm>
        <a:prstGeom prst="round2SameRect">
          <a:avLst>
            <a:gd name="adj1" fmla="val 8000"/>
            <a:gd name="adj2" fmla="val 0"/>
          </a:avLst>
        </a:prstGeom>
        <a:noFill/>
        <a:ln w="25400" cap="flat" cmpd="sng" algn="ctr">
          <a:solidFill>
            <a:schemeClr val="accent5">
              <a:hueOff val="-12209249"/>
              <a:satOff val="37851"/>
              <a:lumOff val="-2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>
              <a:hlinkClick xmlns:r="http://schemas.openxmlformats.org/officeDocument/2006/relationships" r:id="rId10"/>
            </a:rPr>
            <a:t>Plano de gerenciamento das partes interessadas</a:t>
          </a:r>
          <a:endParaRPr lang="pt-BR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/>
            <a:t>Atualizações nos </a:t>
          </a:r>
          <a:r>
            <a:rPr lang="pt-BR" sz="1400" kern="1200">
              <a:hlinkClick xmlns:r="http://schemas.openxmlformats.org/officeDocument/2006/relationships" r:id="rId11"/>
            </a:rPr>
            <a:t>Documentos do projeto</a:t>
          </a:r>
          <a:endParaRPr lang="pt-BR" sz="1400" kern="1200"/>
        </a:p>
      </dsp:txBody>
      <dsp:txXfrm>
        <a:off x="5602054" y="1345643"/>
        <a:ext cx="2292408" cy="1731717"/>
      </dsp:txXfrm>
    </dsp:sp>
    <dsp:sp modelId="{C9930DE9-480E-48E8-BDD7-2BB9CDAAD8A4}">
      <dsp:nvSpPr>
        <dsp:cNvPr id="0" name=""/>
        <dsp:cNvSpPr/>
      </dsp:nvSpPr>
      <dsp:spPr>
        <a:xfrm>
          <a:off x="5560504" y="3077361"/>
          <a:ext cx="2375508" cy="762504"/>
        </a:xfrm>
        <a:prstGeom prst="rect">
          <a:avLst/>
        </a:prstGeom>
        <a:solidFill>
          <a:schemeClr val="accent5">
            <a:hueOff val="-12209249"/>
            <a:satOff val="37851"/>
            <a:lumOff val="-23922"/>
            <a:alphaOff val="0"/>
          </a:schemeClr>
        </a:solidFill>
        <a:ln w="25400" cap="flat" cmpd="sng" algn="ctr">
          <a:solidFill>
            <a:schemeClr val="accent5">
              <a:hueOff val="-12209249"/>
              <a:satOff val="37851"/>
              <a:lumOff val="-2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/>
            <a:t>Saídas</a:t>
          </a:r>
          <a:endParaRPr lang="pt-BR" sz="2000" kern="1200"/>
        </a:p>
      </dsp:txBody>
      <dsp:txXfrm>
        <a:off x="5560504" y="3077361"/>
        <a:ext cx="1672893" cy="762504"/>
      </dsp:txXfrm>
    </dsp:sp>
    <dsp:sp modelId="{83BF45D8-C978-428E-955A-64FE1B5A747E}">
      <dsp:nvSpPr>
        <dsp:cNvPr id="0" name=""/>
        <dsp:cNvSpPr/>
      </dsp:nvSpPr>
      <dsp:spPr>
        <a:xfrm>
          <a:off x="7300596" y="3198478"/>
          <a:ext cx="831428" cy="831428"/>
        </a:xfrm>
        <a:prstGeom prst="ellipse">
          <a:avLst/>
        </a:prstGeom>
        <a:blipFill rotWithShape="1">
          <a:blip xmlns:r="http://schemas.openxmlformats.org/officeDocument/2006/relationships" r:embed="rId12"/>
          <a:stretch>
            <a:fillRect/>
          </a:stretch>
        </a:blip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CC760-5F07-4625-9C9E-D8A161514654}">
      <dsp:nvSpPr>
        <dsp:cNvPr id="0" name=""/>
        <dsp:cNvSpPr/>
      </dsp:nvSpPr>
      <dsp:spPr>
        <a:xfrm>
          <a:off x="0" y="1315327"/>
          <a:ext cx="4536305" cy="0"/>
        </a:xfrm>
        <a:prstGeom prst="line">
          <a:avLst/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23FD11-C735-4ED1-B19B-577D6981C3DD}">
      <dsp:nvSpPr>
        <dsp:cNvPr id="0" name=""/>
        <dsp:cNvSpPr/>
      </dsp:nvSpPr>
      <dsp:spPr>
        <a:xfrm>
          <a:off x="1179439" y="0"/>
          <a:ext cx="3356865" cy="1315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Descreve os processos usados para garantir o engajamento das partes interessadas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desde a identificação das partes interessadas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até o encerramento do projeto</a:t>
          </a:r>
        </a:p>
      </dsp:txBody>
      <dsp:txXfrm>
        <a:off x="1179439" y="0"/>
        <a:ext cx="3356865" cy="1315327"/>
      </dsp:txXfrm>
    </dsp:sp>
    <dsp:sp modelId="{38814030-8B95-482D-B198-0F6312053C2F}">
      <dsp:nvSpPr>
        <dsp:cNvPr id="0" name=""/>
        <dsp:cNvSpPr/>
      </dsp:nvSpPr>
      <dsp:spPr>
        <a:xfrm>
          <a:off x="0" y="0"/>
          <a:ext cx="1179439" cy="1315327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Plano de gerenciamento das partes interessadas</a:t>
          </a:r>
        </a:p>
      </dsp:txBody>
      <dsp:txXfrm>
        <a:off x="57586" y="57586"/>
        <a:ext cx="1064267" cy="1257741"/>
      </dsp:txXfrm>
    </dsp:sp>
    <dsp:sp modelId="{08E3F19B-9D21-4C0A-BDC8-BB3500D03A8F}">
      <dsp:nvSpPr>
        <dsp:cNvPr id="0" name=""/>
        <dsp:cNvSpPr/>
      </dsp:nvSpPr>
      <dsp:spPr>
        <a:xfrm>
          <a:off x="0" y="1315327"/>
          <a:ext cx="4536305" cy="2631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Além de definir estratégias para quebrar resistências</a:t>
          </a:r>
          <a:br>
            <a:rPr lang="pt-BR" sz="1400" kern="1200" dirty="0"/>
          </a:br>
          <a:r>
            <a:rPr lang="pt-BR" sz="1400" kern="1200" dirty="0"/>
            <a:t>e aumentar engajamento</a:t>
          </a:r>
        </a:p>
      </dsp:txBody>
      <dsp:txXfrm>
        <a:off x="0" y="1315327"/>
        <a:ext cx="4536305" cy="26310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089C9-746D-4E4F-884E-F38220B6BCE1}">
      <dsp:nvSpPr>
        <dsp:cNvPr id="0" name=""/>
        <dsp:cNvSpPr/>
      </dsp:nvSpPr>
      <dsp:spPr>
        <a:xfrm>
          <a:off x="5500" y="1304093"/>
          <a:ext cx="2375508" cy="1773267"/>
        </a:xfrm>
        <a:prstGeom prst="round2SameRect">
          <a:avLst>
            <a:gd name="adj1" fmla="val 8000"/>
            <a:gd name="adj2" fmla="val 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>
              <a:hlinkClick xmlns:r="http://schemas.openxmlformats.org/officeDocument/2006/relationships" r:id="rId1"/>
            </a:rPr>
            <a:t>Plano de gerenciamento das partes interessadas</a:t>
          </a:r>
          <a:endParaRPr lang="pt-BR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>
              <a:hlinkClick xmlns:r="http://schemas.openxmlformats.org/officeDocument/2006/relationships" r:id="rId2"/>
            </a:rPr>
            <a:t>Plano de gerenciamento das comunicações</a:t>
          </a:r>
          <a:endParaRPr lang="pt-BR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>
              <a:hlinkClick xmlns:r="http://schemas.openxmlformats.org/officeDocument/2006/relationships" r:id="rId3"/>
            </a:rPr>
            <a:t>Registro das mudanças</a:t>
          </a:r>
          <a:endParaRPr lang="pt-BR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>
              <a:hlinkClick xmlns:r="http://schemas.openxmlformats.org/officeDocument/2006/relationships" r:id="rId4"/>
            </a:rPr>
            <a:t>Ativos de processos organizacionais</a:t>
          </a:r>
          <a:endParaRPr lang="pt-BR" sz="1400" kern="1200"/>
        </a:p>
      </dsp:txBody>
      <dsp:txXfrm>
        <a:off x="47050" y="1345643"/>
        <a:ext cx="2292408" cy="1731717"/>
      </dsp:txXfrm>
    </dsp:sp>
    <dsp:sp modelId="{7ED4EFA3-3346-4A8A-8718-67B1CAC2F263}">
      <dsp:nvSpPr>
        <dsp:cNvPr id="0" name=""/>
        <dsp:cNvSpPr/>
      </dsp:nvSpPr>
      <dsp:spPr>
        <a:xfrm>
          <a:off x="5500" y="3077361"/>
          <a:ext cx="2375508" cy="7625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/>
            <a:t>Entradas</a:t>
          </a:r>
          <a:endParaRPr lang="pt-BR" sz="2000" kern="1200"/>
        </a:p>
      </dsp:txBody>
      <dsp:txXfrm>
        <a:off x="5500" y="3077361"/>
        <a:ext cx="1672893" cy="762504"/>
      </dsp:txXfrm>
    </dsp:sp>
    <dsp:sp modelId="{CA22CF8C-8660-484D-93F2-A2BDB4BD3888}">
      <dsp:nvSpPr>
        <dsp:cNvPr id="0" name=""/>
        <dsp:cNvSpPr/>
      </dsp:nvSpPr>
      <dsp:spPr>
        <a:xfrm>
          <a:off x="1745592" y="3198478"/>
          <a:ext cx="831428" cy="831428"/>
        </a:xfrm>
        <a:prstGeom prst="ellipse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F55918-A70B-469E-860D-77C6E72512C5}">
      <dsp:nvSpPr>
        <dsp:cNvPr id="0" name=""/>
        <dsp:cNvSpPr/>
      </dsp:nvSpPr>
      <dsp:spPr>
        <a:xfrm>
          <a:off x="2783002" y="1304093"/>
          <a:ext cx="2375508" cy="1773267"/>
        </a:xfrm>
        <a:prstGeom prst="round2SameRect">
          <a:avLst>
            <a:gd name="adj1" fmla="val 8000"/>
            <a:gd name="adj2" fmla="val 0"/>
          </a:avLst>
        </a:prstGeom>
        <a:noFill/>
        <a:ln w="25400" cap="flat" cmpd="sng" algn="ctr">
          <a:solidFill>
            <a:schemeClr val="accent5">
              <a:hueOff val="-6104625"/>
              <a:satOff val="18925"/>
              <a:lumOff val="-1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>
              <a:hlinkClick xmlns:r="http://schemas.openxmlformats.org/officeDocument/2006/relationships" r:id="rId6"/>
            </a:rPr>
            <a:t>Métodos de comunicação</a:t>
          </a:r>
          <a:endParaRPr lang="pt-BR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>
              <a:hlinkClick xmlns:r="http://schemas.openxmlformats.org/officeDocument/2006/relationships" r:id="rId7"/>
            </a:rPr>
            <a:t>Habilidades interpessoais</a:t>
          </a:r>
          <a:endParaRPr lang="pt-BR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>
              <a:hlinkClick xmlns:r="http://schemas.openxmlformats.org/officeDocument/2006/relationships" r:id="rId8"/>
            </a:rPr>
            <a:t>Habilidades de gerenciamento</a:t>
          </a:r>
          <a:endParaRPr lang="pt-BR" sz="1400" kern="1200"/>
        </a:p>
      </dsp:txBody>
      <dsp:txXfrm>
        <a:off x="2824552" y="1345643"/>
        <a:ext cx="2292408" cy="1731717"/>
      </dsp:txXfrm>
    </dsp:sp>
    <dsp:sp modelId="{CC8D9051-6AEA-4305-91AD-89425F049B1C}">
      <dsp:nvSpPr>
        <dsp:cNvPr id="0" name=""/>
        <dsp:cNvSpPr/>
      </dsp:nvSpPr>
      <dsp:spPr>
        <a:xfrm>
          <a:off x="2783002" y="3077361"/>
          <a:ext cx="2375508" cy="762504"/>
        </a:xfrm>
        <a:prstGeom prst="rect">
          <a:avLst/>
        </a:prstGeom>
        <a:solidFill>
          <a:schemeClr val="accent5">
            <a:hueOff val="-6104625"/>
            <a:satOff val="18925"/>
            <a:lumOff val="-11961"/>
            <a:alphaOff val="0"/>
          </a:schemeClr>
        </a:solidFill>
        <a:ln w="25400" cap="flat" cmpd="sng" algn="ctr">
          <a:solidFill>
            <a:schemeClr val="accent5">
              <a:hueOff val="-6104625"/>
              <a:satOff val="18925"/>
              <a:lumOff val="-1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/>
            <a:t>Ferramentas</a:t>
          </a:r>
          <a:endParaRPr lang="pt-BR" sz="2000" kern="1200"/>
        </a:p>
      </dsp:txBody>
      <dsp:txXfrm>
        <a:off x="2783002" y="3077361"/>
        <a:ext cx="1672893" cy="762504"/>
      </dsp:txXfrm>
    </dsp:sp>
    <dsp:sp modelId="{20BDD242-DF11-4524-97BC-5C90B57AA256}">
      <dsp:nvSpPr>
        <dsp:cNvPr id="0" name=""/>
        <dsp:cNvSpPr/>
      </dsp:nvSpPr>
      <dsp:spPr>
        <a:xfrm>
          <a:off x="4523094" y="3198478"/>
          <a:ext cx="831428" cy="831428"/>
        </a:xfrm>
        <a:prstGeom prst="ellipse">
          <a:avLst/>
        </a:prstGeom>
        <a:blipFill rotWithShape="1">
          <a:blip xmlns:r="http://schemas.openxmlformats.org/officeDocument/2006/relationships" r:embed="rId9"/>
          <a:stretch>
            <a:fillRect/>
          </a:stretch>
        </a:blip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CC46E9-46BE-4252-933F-B8B3364FE786}">
      <dsp:nvSpPr>
        <dsp:cNvPr id="0" name=""/>
        <dsp:cNvSpPr/>
      </dsp:nvSpPr>
      <dsp:spPr>
        <a:xfrm>
          <a:off x="5560504" y="1304093"/>
          <a:ext cx="2375508" cy="1773267"/>
        </a:xfrm>
        <a:prstGeom prst="round2SameRect">
          <a:avLst>
            <a:gd name="adj1" fmla="val 8000"/>
            <a:gd name="adj2" fmla="val 0"/>
          </a:avLst>
        </a:prstGeom>
        <a:noFill/>
        <a:ln w="25400" cap="flat" cmpd="sng" algn="ctr">
          <a:solidFill>
            <a:schemeClr val="accent5">
              <a:hueOff val="-12209249"/>
              <a:satOff val="37851"/>
              <a:lumOff val="-2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>
              <a:hlinkClick xmlns:r="http://schemas.openxmlformats.org/officeDocument/2006/relationships" r:id="rId10"/>
            </a:rPr>
            <a:t>Registro das questões</a:t>
          </a:r>
          <a:endParaRPr lang="pt-BR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>
              <a:hlinkClick xmlns:r="http://schemas.openxmlformats.org/officeDocument/2006/relationships" r:id="rId11"/>
            </a:rPr>
            <a:t>Solicitações de mudança</a:t>
          </a:r>
          <a:endParaRPr lang="pt-BR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/>
            <a:t>Atualizações no </a:t>
          </a:r>
          <a:r>
            <a:rPr lang="pt-BR" sz="1400" kern="1200">
              <a:hlinkClick xmlns:r="http://schemas.openxmlformats.org/officeDocument/2006/relationships" r:id="rId12"/>
            </a:rPr>
            <a:t>Plano de gerenciamento do projeto</a:t>
          </a:r>
          <a:endParaRPr lang="pt-BR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/>
            <a:t>Atualizações nos </a:t>
          </a:r>
          <a:r>
            <a:rPr lang="pt-BR" sz="1400" kern="1200">
              <a:hlinkClick xmlns:r="http://schemas.openxmlformats.org/officeDocument/2006/relationships" r:id="rId13"/>
            </a:rPr>
            <a:t>Documentos do projeto</a:t>
          </a:r>
          <a:endParaRPr lang="pt-BR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/>
            <a:t>Atualizações nos </a:t>
          </a:r>
          <a:r>
            <a:rPr lang="pt-BR" sz="1400" kern="1200">
              <a:hlinkClick xmlns:r="http://schemas.openxmlformats.org/officeDocument/2006/relationships" r:id="rId4"/>
            </a:rPr>
            <a:t>Ativos de processos organizacionais</a:t>
          </a:r>
          <a:endParaRPr lang="pt-BR" sz="1400" kern="1200"/>
        </a:p>
      </dsp:txBody>
      <dsp:txXfrm>
        <a:off x="5602054" y="1345643"/>
        <a:ext cx="2292408" cy="1731717"/>
      </dsp:txXfrm>
    </dsp:sp>
    <dsp:sp modelId="{4FC03856-BECE-4E83-8297-DF82B0881BDA}">
      <dsp:nvSpPr>
        <dsp:cNvPr id="0" name=""/>
        <dsp:cNvSpPr/>
      </dsp:nvSpPr>
      <dsp:spPr>
        <a:xfrm>
          <a:off x="5560504" y="3077361"/>
          <a:ext cx="2375508" cy="762504"/>
        </a:xfrm>
        <a:prstGeom prst="rect">
          <a:avLst/>
        </a:prstGeom>
        <a:solidFill>
          <a:schemeClr val="accent5">
            <a:hueOff val="-12209249"/>
            <a:satOff val="37851"/>
            <a:lumOff val="-23922"/>
            <a:alphaOff val="0"/>
          </a:schemeClr>
        </a:solidFill>
        <a:ln w="25400" cap="flat" cmpd="sng" algn="ctr">
          <a:solidFill>
            <a:schemeClr val="accent5">
              <a:hueOff val="-12209249"/>
              <a:satOff val="37851"/>
              <a:lumOff val="-2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/>
            <a:t>Saídas</a:t>
          </a:r>
          <a:endParaRPr lang="pt-BR" sz="2000" kern="1200"/>
        </a:p>
      </dsp:txBody>
      <dsp:txXfrm>
        <a:off x="5560504" y="3077361"/>
        <a:ext cx="1672893" cy="762504"/>
      </dsp:txXfrm>
    </dsp:sp>
    <dsp:sp modelId="{CF073A5C-5F29-4A02-B8FC-65F7A164E4CD}">
      <dsp:nvSpPr>
        <dsp:cNvPr id="0" name=""/>
        <dsp:cNvSpPr/>
      </dsp:nvSpPr>
      <dsp:spPr>
        <a:xfrm>
          <a:off x="7300596" y="3198478"/>
          <a:ext cx="831428" cy="831428"/>
        </a:xfrm>
        <a:prstGeom prst="ellipse">
          <a:avLst/>
        </a:prstGeom>
        <a:blipFill rotWithShape="1">
          <a:blip xmlns:r="http://schemas.openxmlformats.org/officeDocument/2006/relationships" r:embed="rId14"/>
          <a:stretch>
            <a:fillRect/>
          </a:stretch>
        </a:blip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06AC9-521F-4AB0-8AE4-9B07A180317B}">
      <dsp:nvSpPr>
        <dsp:cNvPr id="0" name=""/>
        <dsp:cNvSpPr/>
      </dsp:nvSpPr>
      <dsp:spPr>
        <a:xfrm>
          <a:off x="5500" y="1304093"/>
          <a:ext cx="2375508" cy="1773267"/>
        </a:xfrm>
        <a:prstGeom prst="round2SameRect">
          <a:avLst>
            <a:gd name="adj1" fmla="val 8000"/>
            <a:gd name="adj2" fmla="val 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49530" rIns="16510" bIns="1651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>
              <a:hlinkClick xmlns:r="http://schemas.openxmlformats.org/officeDocument/2006/relationships" r:id="rId1"/>
            </a:rPr>
            <a:t>Plano de gerenciamento do projeto</a:t>
          </a:r>
          <a:endParaRPr lang="pt-BR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>
              <a:hlinkClick xmlns:r="http://schemas.openxmlformats.org/officeDocument/2006/relationships" r:id="rId2"/>
            </a:rPr>
            <a:t>Registro das questões</a:t>
          </a:r>
          <a:endParaRPr lang="pt-BR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>
              <a:hlinkClick xmlns:r="http://schemas.openxmlformats.org/officeDocument/2006/relationships" r:id="rId3"/>
            </a:rPr>
            <a:t>Dados de desempenho do trabalho</a:t>
          </a:r>
          <a:endParaRPr lang="pt-BR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>
              <a:hlinkClick xmlns:r="http://schemas.openxmlformats.org/officeDocument/2006/relationships" r:id="rId4"/>
            </a:rPr>
            <a:t>Documentos do projeto</a:t>
          </a:r>
          <a:endParaRPr lang="pt-BR" sz="1300" kern="1200"/>
        </a:p>
      </dsp:txBody>
      <dsp:txXfrm>
        <a:off x="47050" y="1345643"/>
        <a:ext cx="2292408" cy="1731717"/>
      </dsp:txXfrm>
    </dsp:sp>
    <dsp:sp modelId="{C4B8D0DA-D677-43B6-B405-29F33C24B44D}">
      <dsp:nvSpPr>
        <dsp:cNvPr id="0" name=""/>
        <dsp:cNvSpPr/>
      </dsp:nvSpPr>
      <dsp:spPr>
        <a:xfrm>
          <a:off x="5500" y="3077361"/>
          <a:ext cx="2375508" cy="7625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/>
            <a:t>Entradas</a:t>
          </a:r>
          <a:endParaRPr lang="pt-BR" sz="2000" kern="1200"/>
        </a:p>
      </dsp:txBody>
      <dsp:txXfrm>
        <a:off x="5500" y="3077361"/>
        <a:ext cx="1672893" cy="762504"/>
      </dsp:txXfrm>
    </dsp:sp>
    <dsp:sp modelId="{B0CEDD48-07A0-4F1A-AD12-2D3B78CD2F83}">
      <dsp:nvSpPr>
        <dsp:cNvPr id="0" name=""/>
        <dsp:cNvSpPr/>
      </dsp:nvSpPr>
      <dsp:spPr>
        <a:xfrm>
          <a:off x="1745592" y="3198478"/>
          <a:ext cx="831428" cy="831428"/>
        </a:xfrm>
        <a:prstGeom prst="ellipse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DF6D8-F432-494F-BAD5-D651CF7AB213}">
      <dsp:nvSpPr>
        <dsp:cNvPr id="0" name=""/>
        <dsp:cNvSpPr/>
      </dsp:nvSpPr>
      <dsp:spPr>
        <a:xfrm>
          <a:off x="2783002" y="1304093"/>
          <a:ext cx="2375508" cy="1773267"/>
        </a:xfrm>
        <a:prstGeom prst="round2SameRect">
          <a:avLst>
            <a:gd name="adj1" fmla="val 8000"/>
            <a:gd name="adj2" fmla="val 0"/>
          </a:avLst>
        </a:prstGeom>
        <a:noFill/>
        <a:ln w="25400" cap="flat" cmpd="sng" algn="ctr">
          <a:solidFill>
            <a:schemeClr val="accent5">
              <a:hueOff val="-6104625"/>
              <a:satOff val="18925"/>
              <a:lumOff val="-1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49530" rIns="16510" bIns="1651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>
              <a:hlinkClick xmlns:r="http://schemas.openxmlformats.org/officeDocument/2006/relationships" r:id="rId6"/>
            </a:rPr>
            <a:t>Sistemas de gerenciamento da informação</a:t>
          </a:r>
          <a:endParaRPr lang="pt-BR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>
              <a:hlinkClick xmlns:r="http://schemas.openxmlformats.org/officeDocument/2006/relationships" r:id="rId7"/>
            </a:rPr>
            <a:t>Opinião Especializada</a:t>
          </a:r>
          <a:endParaRPr lang="pt-BR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>
              <a:hlinkClick xmlns:r="http://schemas.openxmlformats.org/officeDocument/2006/relationships" r:id="rId8"/>
            </a:rPr>
            <a:t>Reuniões</a:t>
          </a:r>
          <a:endParaRPr lang="pt-BR" sz="1300" kern="1200"/>
        </a:p>
      </dsp:txBody>
      <dsp:txXfrm>
        <a:off x="2824552" y="1345643"/>
        <a:ext cx="2292408" cy="1731717"/>
      </dsp:txXfrm>
    </dsp:sp>
    <dsp:sp modelId="{D1C739EC-338A-4C84-9FC0-BB15C04709D9}">
      <dsp:nvSpPr>
        <dsp:cNvPr id="0" name=""/>
        <dsp:cNvSpPr/>
      </dsp:nvSpPr>
      <dsp:spPr>
        <a:xfrm>
          <a:off x="2783002" y="3077361"/>
          <a:ext cx="2375508" cy="762504"/>
        </a:xfrm>
        <a:prstGeom prst="rect">
          <a:avLst/>
        </a:prstGeom>
        <a:solidFill>
          <a:schemeClr val="accent5">
            <a:hueOff val="-6104625"/>
            <a:satOff val="18925"/>
            <a:lumOff val="-11961"/>
            <a:alphaOff val="0"/>
          </a:schemeClr>
        </a:solidFill>
        <a:ln w="25400" cap="flat" cmpd="sng" algn="ctr">
          <a:solidFill>
            <a:schemeClr val="accent5">
              <a:hueOff val="-6104625"/>
              <a:satOff val="18925"/>
              <a:lumOff val="-1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/>
            <a:t>Ferramentas</a:t>
          </a:r>
          <a:endParaRPr lang="pt-BR" sz="2000" kern="1200"/>
        </a:p>
      </dsp:txBody>
      <dsp:txXfrm>
        <a:off x="2783002" y="3077361"/>
        <a:ext cx="1672893" cy="762504"/>
      </dsp:txXfrm>
    </dsp:sp>
    <dsp:sp modelId="{E48B19BD-C08C-403A-8315-6ABB5D21C67E}">
      <dsp:nvSpPr>
        <dsp:cNvPr id="0" name=""/>
        <dsp:cNvSpPr/>
      </dsp:nvSpPr>
      <dsp:spPr>
        <a:xfrm>
          <a:off x="4523094" y="3198478"/>
          <a:ext cx="831428" cy="831428"/>
        </a:xfrm>
        <a:prstGeom prst="ellipse">
          <a:avLst/>
        </a:prstGeom>
        <a:blipFill rotWithShape="1">
          <a:blip xmlns:r="http://schemas.openxmlformats.org/officeDocument/2006/relationships" r:embed="rId9"/>
          <a:stretch>
            <a:fillRect/>
          </a:stretch>
        </a:blip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90BC88-FCBD-4895-AC98-5710F7249E02}">
      <dsp:nvSpPr>
        <dsp:cNvPr id="0" name=""/>
        <dsp:cNvSpPr/>
      </dsp:nvSpPr>
      <dsp:spPr>
        <a:xfrm>
          <a:off x="5560504" y="1304093"/>
          <a:ext cx="2375508" cy="1773267"/>
        </a:xfrm>
        <a:prstGeom prst="round2SameRect">
          <a:avLst>
            <a:gd name="adj1" fmla="val 8000"/>
            <a:gd name="adj2" fmla="val 0"/>
          </a:avLst>
        </a:prstGeom>
        <a:noFill/>
        <a:ln w="25400" cap="flat" cmpd="sng" algn="ctr">
          <a:solidFill>
            <a:schemeClr val="accent5">
              <a:hueOff val="-12209249"/>
              <a:satOff val="37851"/>
              <a:lumOff val="-2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49530" rIns="16510" bIns="1651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>
              <a:hlinkClick xmlns:r="http://schemas.openxmlformats.org/officeDocument/2006/relationships" r:id="rId10"/>
            </a:rPr>
            <a:t>Informações sobre o desempenho do trabalho</a:t>
          </a:r>
          <a:endParaRPr lang="pt-BR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>
              <a:hlinkClick xmlns:r="http://schemas.openxmlformats.org/officeDocument/2006/relationships" r:id="rId11"/>
            </a:rPr>
            <a:t>Solicitações de mudança</a:t>
          </a:r>
          <a:endParaRPr lang="pt-BR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/>
            <a:t>Atualizações no </a:t>
          </a:r>
          <a:r>
            <a:rPr lang="pt-BR" sz="1300" kern="1200">
              <a:hlinkClick xmlns:r="http://schemas.openxmlformats.org/officeDocument/2006/relationships" r:id="rId1"/>
            </a:rPr>
            <a:t>Plano de gerenciamento do projeto</a:t>
          </a:r>
          <a:endParaRPr lang="pt-BR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/>
            <a:t>Atualizações nos </a:t>
          </a:r>
          <a:r>
            <a:rPr lang="pt-BR" sz="1300" kern="1200">
              <a:hlinkClick xmlns:r="http://schemas.openxmlformats.org/officeDocument/2006/relationships" r:id="rId4"/>
            </a:rPr>
            <a:t>Documentos do projeto</a:t>
          </a:r>
          <a:endParaRPr lang="pt-BR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/>
            <a:t>Atualizações nos </a:t>
          </a:r>
          <a:r>
            <a:rPr lang="pt-BR" sz="1300" kern="1200">
              <a:hlinkClick xmlns:r="http://schemas.openxmlformats.org/officeDocument/2006/relationships" r:id="rId12"/>
            </a:rPr>
            <a:t>Ativos de processos organizacionais</a:t>
          </a:r>
          <a:endParaRPr lang="pt-BR" sz="1300" kern="1200"/>
        </a:p>
      </dsp:txBody>
      <dsp:txXfrm>
        <a:off x="5602054" y="1345643"/>
        <a:ext cx="2292408" cy="1731717"/>
      </dsp:txXfrm>
    </dsp:sp>
    <dsp:sp modelId="{B8283779-D6C2-44F6-9BF6-F9D93F4D1BAF}">
      <dsp:nvSpPr>
        <dsp:cNvPr id="0" name=""/>
        <dsp:cNvSpPr/>
      </dsp:nvSpPr>
      <dsp:spPr>
        <a:xfrm>
          <a:off x="5560504" y="3077361"/>
          <a:ext cx="2375508" cy="762504"/>
        </a:xfrm>
        <a:prstGeom prst="rect">
          <a:avLst/>
        </a:prstGeom>
        <a:solidFill>
          <a:schemeClr val="accent5">
            <a:hueOff val="-12209249"/>
            <a:satOff val="37851"/>
            <a:lumOff val="-23922"/>
            <a:alphaOff val="0"/>
          </a:schemeClr>
        </a:solidFill>
        <a:ln w="25400" cap="flat" cmpd="sng" algn="ctr">
          <a:solidFill>
            <a:schemeClr val="accent5">
              <a:hueOff val="-12209249"/>
              <a:satOff val="37851"/>
              <a:lumOff val="-2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/>
            <a:t>Saídas</a:t>
          </a:r>
          <a:endParaRPr lang="pt-BR" sz="2000" kern="1200"/>
        </a:p>
      </dsp:txBody>
      <dsp:txXfrm>
        <a:off x="5560504" y="3077361"/>
        <a:ext cx="1672893" cy="762504"/>
      </dsp:txXfrm>
    </dsp:sp>
    <dsp:sp modelId="{E5F77135-880F-4DF5-8C73-0151655974C4}">
      <dsp:nvSpPr>
        <dsp:cNvPr id="0" name=""/>
        <dsp:cNvSpPr/>
      </dsp:nvSpPr>
      <dsp:spPr>
        <a:xfrm>
          <a:off x="7300596" y="3198478"/>
          <a:ext cx="831428" cy="831428"/>
        </a:xfrm>
        <a:prstGeom prst="ellipse">
          <a:avLst/>
        </a:prstGeom>
        <a:blipFill rotWithShape="1">
          <a:blip xmlns:r="http://schemas.openxmlformats.org/officeDocument/2006/relationships" r:embed="rId13"/>
          <a:stretch>
            <a:fillRect/>
          </a:stretch>
        </a:blip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B48C-1B48-43A5-A617-ECAF01AE10F7}" type="datetimeFigureOut">
              <a:rPr lang="pt-BR" smtClean="0"/>
              <a:t>07/11/2017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01DBF-B69D-416A-AE5E-1D9F9997BF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141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700">
                <a:solidFill>
                  <a:schemeClr val="tx1"/>
                </a:solidFill>
                <a:latin typeface="Arial" pitchFamily="34" charset="0"/>
              </a:defRPr>
            </a:lvl1pPr>
            <a:lvl2pPr marL="785372" indent="-302066" eaLnBrk="0" hangingPunct="0">
              <a:defRPr sz="1700">
                <a:solidFill>
                  <a:schemeClr val="tx1"/>
                </a:solidFill>
                <a:latin typeface="Arial" pitchFamily="34" charset="0"/>
              </a:defRPr>
            </a:lvl2pPr>
            <a:lvl3pPr marL="1208265" indent="-241653" eaLnBrk="0" hangingPunct="0">
              <a:defRPr sz="1700">
                <a:solidFill>
                  <a:schemeClr val="tx1"/>
                </a:solidFill>
                <a:latin typeface="Arial" pitchFamily="34" charset="0"/>
              </a:defRPr>
            </a:lvl3pPr>
            <a:lvl4pPr marL="1691571" indent="-241653" eaLnBrk="0" hangingPunct="0">
              <a:defRPr sz="1700">
                <a:solidFill>
                  <a:schemeClr val="tx1"/>
                </a:solidFill>
                <a:latin typeface="Arial" pitchFamily="34" charset="0"/>
              </a:defRPr>
            </a:lvl4pPr>
            <a:lvl5pPr marL="2174878" indent="-241653" eaLnBrk="0" hangingPunct="0">
              <a:defRPr sz="1700">
                <a:solidFill>
                  <a:schemeClr val="tx1"/>
                </a:solidFill>
                <a:latin typeface="Arial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4EF457-D25C-472E-8CD0-2721AE901346}" type="slidenum">
              <a:rPr kumimoji="0" lang="pt-BR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000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0065B0"/>
              </a:gs>
              <a:gs pos="0">
                <a:srgbClr val="05315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sz="2400"/>
          </a:p>
        </p:txBody>
      </p:sp>
      <p:sp>
        <p:nvSpPr>
          <p:cNvPr id="5" name="Rectangle 35"/>
          <p:cNvSpPr>
            <a:spLocks noChangeArrowheads="1"/>
          </p:cNvSpPr>
          <p:nvPr userDrawn="1"/>
        </p:nvSpPr>
        <p:spPr bwMode="auto">
          <a:xfrm>
            <a:off x="0" y="333376"/>
            <a:ext cx="12192000" cy="20875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sz="2400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0" y="0"/>
            <a:ext cx="12192000" cy="381000"/>
          </a:xfrm>
          <a:prstGeom prst="rect">
            <a:avLst/>
          </a:prstGeom>
          <a:gradFill>
            <a:gsLst>
              <a:gs pos="100000">
                <a:srgbClr val="0065B0"/>
              </a:gs>
              <a:gs pos="0">
                <a:srgbClr val="05315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sz="2400"/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719667" y="0"/>
            <a:ext cx="0" cy="6858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800"/>
          </a:p>
        </p:txBody>
      </p:sp>
      <p:pic>
        <p:nvPicPr>
          <p:cNvPr id="8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818" y="620713"/>
            <a:ext cx="3450167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1390651" y="3471864"/>
            <a:ext cx="9889067" cy="935037"/>
          </a:xfrm>
        </p:spPr>
        <p:txBody>
          <a:bodyPr/>
          <a:lstStyle>
            <a:lvl1pPr>
              <a:defRPr sz="3200" b="1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90651" y="4703763"/>
            <a:ext cx="9889067" cy="381000"/>
          </a:xfrm>
        </p:spPr>
        <p:txBody>
          <a:bodyPr anchor="ctr"/>
          <a:lstStyle>
            <a:lvl1pPr marL="0" indent="0">
              <a:buFont typeface="Webdings" pitchFamily="18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6759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07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002" y="1066800"/>
            <a:ext cx="8376297" cy="533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024000" y="1656000"/>
            <a:ext cx="3024000" cy="190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6132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192000" cy="908050"/>
          </a:xfrm>
          <a:prstGeom prst="rect">
            <a:avLst/>
          </a:prstGeom>
          <a:gradFill>
            <a:gsLst>
              <a:gs pos="100000">
                <a:srgbClr val="0065B0"/>
              </a:gs>
              <a:gs pos="0">
                <a:srgbClr val="05315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sz="2400"/>
          </a:p>
        </p:txBody>
      </p:sp>
      <p:sp>
        <p:nvSpPr>
          <p:cNvPr id="1028" name="Rectangle 8"/>
          <p:cNvSpPr>
            <a:spLocks noChangeArrowheads="1"/>
          </p:cNvSpPr>
          <p:nvPr userDrawn="1"/>
        </p:nvSpPr>
        <p:spPr bwMode="auto">
          <a:xfrm>
            <a:off x="0" y="6553200"/>
            <a:ext cx="12192000" cy="304800"/>
          </a:xfrm>
          <a:prstGeom prst="rect">
            <a:avLst/>
          </a:prstGeom>
          <a:gradFill>
            <a:gsLst>
              <a:gs pos="100000">
                <a:srgbClr val="0065B0"/>
              </a:gs>
              <a:gs pos="0">
                <a:srgbClr val="05315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sz="2400"/>
          </a:p>
        </p:txBody>
      </p:sp>
      <p:sp>
        <p:nvSpPr>
          <p:cNvPr id="1029" name="Line 18"/>
          <p:cNvSpPr>
            <a:spLocks noChangeShapeType="1"/>
          </p:cNvSpPr>
          <p:nvPr/>
        </p:nvSpPr>
        <p:spPr bwMode="auto">
          <a:xfrm rot="5400000">
            <a:off x="6096000" y="-5187950"/>
            <a:ext cx="0" cy="121920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80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8001" y="76200"/>
            <a:ext cx="1014518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dirty="0"/>
              <a:t>Clique para </a:t>
            </a:r>
            <a:r>
              <a:rPr lang="en-US" altLang="pt-BR" dirty="0" err="1"/>
              <a:t>editar</a:t>
            </a:r>
            <a:r>
              <a:rPr lang="en-US" altLang="pt-BR" dirty="0"/>
              <a:t> o </a:t>
            </a:r>
            <a:r>
              <a:rPr lang="en-US" altLang="pt-BR" dirty="0" err="1"/>
              <a:t>estilo</a:t>
            </a:r>
            <a:r>
              <a:rPr lang="en-US" altLang="pt-BR" dirty="0"/>
              <a:t> do </a:t>
            </a:r>
            <a:r>
              <a:rPr lang="en-US" altLang="pt-BR" dirty="0" err="1"/>
              <a:t>título</a:t>
            </a:r>
            <a:r>
              <a:rPr lang="en-US" altLang="pt-BR" dirty="0"/>
              <a:t> </a:t>
            </a:r>
            <a:r>
              <a:rPr lang="en-US" altLang="pt-BR" dirty="0" err="1"/>
              <a:t>mestre</a:t>
            </a:r>
            <a:endParaRPr lang="en-US" altLang="pt-BR" dirty="0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8001" y="1066800"/>
            <a:ext cx="10850033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1032" name="Rectangle 22"/>
          <p:cNvSpPr>
            <a:spLocks noGrp="1" noChangeArrowheads="1"/>
          </p:cNvSpPr>
          <p:nvPr/>
        </p:nvSpPr>
        <p:spPr bwMode="gray">
          <a:xfrm>
            <a:off x="393701" y="6629400"/>
            <a:ext cx="147743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E2EFFCFE-3BED-4CAE-A310-42CDB2B28846}" type="datetime1">
              <a:rPr lang="pt-BR" altLang="pt-BR" sz="900" smtClean="0">
                <a:solidFill>
                  <a:srgbClr val="FFFFFF"/>
                </a:solidFill>
                <a:latin typeface="Arial" panose="020B0604020202020204" pitchFamily="34" charset="0"/>
              </a:rPr>
              <a:t>07/11/2017</a:t>
            </a:fld>
            <a:endParaRPr lang="en-US" altLang="pt-BR" sz="9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33" name="Rectangle 23"/>
          <p:cNvSpPr>
            <a:spLocks noGrp="1" noChangeArrowheads="1"/>
          </p:cNvSpPr>
          <p:nvPr/>
        </p:nvSpPr>
        <p:spPr bwMode="gray">
          <a:xfrm>
            <a:off x="5257800" y="6629401"/>
            <a:ext cx="650240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en-US" altLang="pt-BR" sz="900" dirty="0">
                <a:solidFill>
                  <a:srgbClr val="FFFFFF"/>
                </a:solidFill>
                <a:latin typeface="Arial" panose="020B0604020202020204" pitchFamily="34" charset="0"/>
              </a:rPr>
              <a:t>https://escritoriodeprojetos.com.br</a:t>
            </a:r>
          </a:p>
        </p:txBody>
      </p:sp>
      <p:pic>
        <p:nvPicPr>
          <p:cNvPr id="1034" name="Picture 2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6151" y="231776"/>
            <a:ext cx="103928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24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scritoriodeprojetos.com.br/identificar-as-partes-interessadas" TargetMode="External"/><Relationship Id="rId2" Type="http://schemas.openxmlformats.org/officeDocument/2006/relationships/hyperlink" Target="https://escritoriodeprojetos.com.br/gerenciamento-das-partes-interessadas-do-projet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controlar-o-engajamento-das-partes-interessadas" TargetMode="External"/><Relationship Id="rId5" Type="http://schemas.openxmlformats.org/officeDocument/2006/relationships/hyperlink" Target="https://escritoriodeprojetos.com.br/gerenciar-o-engajamento-das-partes-interessadas" TargetMode="External"/><Relationship Id="rId4" Type="http://schemas.openxmlformats.org/officeDocument/2006/relationships/hyperlink" Target="https://escritoriodeprojetos.com.br/planejar-o-gerenciamento-das-partes-interessadas" TargetMode="Externa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hyperlink" Target="https://escritoriodeprojetos.com.br/registro-das-partes-interessadas" TargetMode="External"/><Relationship Id="rId21" Type="http://schemas.openxmlformats.org/officeDocument/2006/relationships/hyperlink" Target="https://escritoriodeprojetos.com.br/estimar-as-duracoes-das-atividades" TargetMode="External"/><Relationship Id="rId42" Type="http://schemas.openxmlformats.org/officeDocument/2006/relationships/hyperlink" Target="https://escritoriodeprojetos.com.br/gerenciamento-dos-riscos-do-projeto" TargetMode="External"/><Relationship Id="rId63" Type="http://schemas.openxmlformats.org/officeDocument/2006/relationships/hyperlink" Target="https://escritoriodeprojetos.com.br/ativos-de-processos-organizacionais" TargetMode="External"/><Relationship Id="rId84" Type="http://schemas.openxmlformats.org/officeDocument/2006/relationships/hyperlink" Target="https://escritoriodeprojetos.com.br/eap" TargetMode="External"/><Relationship Id="rId138" Type="http://schemas.openxmlformats.org/officeDocument/2006/relationships/hyperlink" Target="https://escritoriodeprojetos.com.br/reunioes-de-controle-de-mudancas" TargetMode="External"/><Relationship Id="rId159" Type="http://schemas.openxmlformats.org/officeDocument/2006/relationships/hyperlink" Target="https://escritoriodeprojetos.com.br/questionarios-e-pesquisas" TargetMode="External"/><Relationship Id="rId170" Type="http://schemas.openxmlformats.org/officeDocument/2006/relationships/hyperlink" Target="https://escritoriodeprojetos.com.br/determinacao-de-dependencias" TargetMode="External"/><Relationship Id="rId191" Type="http://schemas.openxmlformats.org/officeDocument/2006/relationships/hyperlink" Target="https://escritoriodeprojetos.com.br/relacoes-historicas" TargetMode="External"/><Relationship Id="rId205" Type="http://schemas.openxmlformats.org/officeDocument/2006/relationships/hyperlink" Target="https://escritoriodeprojetos.com.br/projeto-de-experimentos" TargetMode="External"/><Relationship Id="rId226" Type="http://schemas.openxmlformats.org/officeDocument/2006/relationships/hyperlink" Target="https://escritoriodeprojetos.com.br/regras-basicas" TargetMode="External"/><Relationship Id="rId247" Type="http://schemas.openxmlformats.org/officeDocument/2006/relationships/hyperlink" Target="https://escritoriodeprojetos.com.br/matriz-de-probabilidade-e-impacto" TargetMode="External"/><Relationship Id="rId107" Type="http://schemas.openxmlformats.org/officeDocument/2006/relationships/hyperlink" Target="https://escritoriodeprojetos.com.br/plano-de-gerenciamento-do-cronograma" TargetMode="External"/><Relationship Id="rId268" Type="http://schemas.openxmlformats.org/officeDocument/2006/relationships/hyperlink" Target="https://escritoriodeprojetos.com.br/negociacoes-das-aquisicoes" TargetMode="External"/><Relationship Id="rId11" Type="http://schemas.openxmlformats.org/officeDocument/2006/relationships/hyperlink" Target="https://escritoriodeprojetos.com.br/coletar-os-requisitos" TargetMode="External"/><Relationship Id="rId32" Type="http://schemas.openxmlformats.org/officeDocument/2006/relationships/hyperlink" Target="https://escritoriodeprojetos.com.br/controlar-a-qualidade" TargetMode="External"/><Relationship Id="rId53" Type="http://schemas.openxmlformats.org/officeDocument/2006/relationships/hyperlink" Target="https://escritoriodeprojetos.com.br/encerrar-as-aquisicoes" TargetMode="External"/><Relationship Id="rId74" Type="http://schemas.openxmlformats.org/officeDocument/2006/relationships/hyperlink" Target="https://escritoriodeprojetos.com.br/decisoes-de-fazer-ou-comprar" TargetMode="External"/><Relationship Id="rId128" Type="http://schemas.openxmlformats.org/officeDocument/2006/relationships/hyperlink" Target="https://escritoriodeprojetos.com.br/comunicacoes-do-projeto" TargetMode="External"/><Relationship Id="rId149" Type="http://schemas.openxmlformats.org/officeDocument/2006/relationships/hyperlink" Target="https://escritoriodeprojetos.com.br/analise-de-reservas" TargetMode="External"/><Relationship Id="rId5" Type="http://schemas.openxmlformats.org/officeDocument/2006/relationships/hyperlink" Target="https://escritoriodeprojetos.com.br/orientar-e-gerenciar-o-trabalho-do-projeto" TargetMode="External"/><Relationship Id="rId95" Type="http://schemas.openxmlformats.org/officeDocument/2006/relationships/hyperlink" Target="https://escritoriodeprojetos.com.br/linha-de-base-do-escopo" TargetMode="External"/><Relationship Id="rId160" Type="http://schemas.openxmlformats.org/officeDocument/2006/relationships/hyperlink" Target="https://escritoriodeprojetos.com.br/observacoes" TargetMode="External"/><Relationship Id="rId181" Type="http://schemas.openxmlformats.org/officeDocument/2006/relationships/hyperlink" Target="https://escritoriodeprojetos.com.br/metodo-do-caminho-critico" TargetMode="External"/><Relationship Id="rId216" Type="http://schemas.openxmlformats.org/officeDocument/2006/relationships/hyperlink" Target="https://escritoriodeprojetos.com.br/pre-designacao" TargetMode="External"/><Relationship Id="rId237" Type="http://schemas.openxmlformats.org/officeDocument/2006/relationships/hyperlink" Target="https://escritoriodeprojetos.com.br/relatorios-de-desempenho" TargetMode="External"/><Relationship Id="rId258" Type="http://schemas.openxmlformats.org/officeDocument/2006/relationships/hyperlink" Target="https://escritoriodeprojetos.com.br/analises-de-variacao-e-tendencias" TargetMode="External"/><Relationship Id="rId22" Type="http://schemas.openxmlformats.org/officeDocument/2006/relationships/hyperlink" Target="https://escritoriodeprojetos.com.br/desenvolver-o-cronograma" TargetMode="External"/><Relationship Id="rId43" Type="http://schemas.openxmlformats.org/officeDocument/2006/relationships/hyperlink" Target="https://escritoriodeprojetos.com.br/planejar-o-gerenciamento-dos-riscos" TargetMode="External"/><Relationship Id="rId64" Type="http://schemas.openxmlformats.org/officeDocument/2006/relationships/hyperlink" Target="https://escritoriodeprojetos.com.br/atributos-das-atividades" TargetMode="External"/><Relationship Id="rId118" Type="http://schemas.openxmlformats.org/officeDocument/2006/relationships/hyperlink" Target="https://escritoriodeprojetos.com.br/registro-das-questoes" TargetMode="External"/><Relationship Id="rId139" Type="http://schemas.openxmlformats.org/officeDocument/2006/relationships/hyperlink" Target="https://escritoriodeprojetos.com.br/habilidades-interpessoais" TargetMode="External"/><Relationship Id="rId85" Type="http://schemas.openxmlformats.org/officeDocument/2006/relationships/hyperlink" Target="https://escritoriodeprojetos.com.br/entregas" TargetMode="External"/><Relationship Id="rId150" Type="http://schemas.openxmlformats.org/officeDocument/2006/relationships/hyperlink" Target="https://escritoriodeprojetos.com.br/tecnicas-de-tomada-de-decisao-em-grupo" TargetMode="External"/><Relationship Id="rId171" Type="http://schemas.openxmlformats.org/officeDocument/2006/relationships/hyperlink" Target="https://escritoriodeprojetos.com.br/aplicacao-de-antecipacoes-e-esperas" TargetMode="External"/><Relationship Id="rId192" Type="http://schemas.openxmlformats.org/officeDocument/2006/relationships/hyperlink" Target="https://escritoriodeprojetos.com.br/reconciliacao-dos-limites-de-recursos-financeiros" TargetMode="External"/><Relationship Id="rId206" Type="http://schemas.openxmlformats.org/officeDocument/2006/relationships/hyperlink" Target="https://escritoriodeprojetos.com.br/amostragem-estatistica" TargetMode="External"/><Relationship Id="rId227" Type="http://schemas.openxmlformats.org/officeDocument/2006/relationships/hyperlink" Target="https://escritoriodeprojetos.com.br/agrupamento" TargetMode="External"/><Relationship Id="rId248" Type="http://schemas.openxmlformats.org/officeDocument/2006/relationships/hyperlink" Target="https://escritoriodeprojetos.com.br/avaliacao-de-qualidade-dos-dados-sobre-riscos" TargetMode="External"/><Relationship Id="rId269" Type="http://schemas.openxmlformats.org/officeDocument/2006/relationships/hyperlink" Target="https://escritoriodeprojetos.com.br/auditorias-de-aquisicoes" TargetMode="External"/><Relationship Id="rId12" Type="http://schemas.openxmlformats.org/officeDocument/2006/relationships/hyperlink" Target="https://escritoriodeprojetos.com.br/definir-o-escopo" TargetMode="External"/><Relationship Id="rId33" Type="http://schemas.openxmlformats.org/officeDocument/2006/relationships/hyperlink" Target="https://escritoriodeprojetos.com.br/gerenciamento-dos-recursos-humanos-do-projeto" TargetMode="External"/><Relationship Id="rId108" Type="http://schemas.openxmlformats.org/officeDocument/2006/relationships/hyperlink" Target="https://escritoriodeprojetos.com.br/plano-de-gerenciamento-do-projeto" TargetMode="External"/><Relationship Id="rId129" Type="http://schemas.openxmlformats.org/officeDocument/2006/relationships/hyperlink" Target="https://escritoriodeprojetos.com.br/plano-de-gerenciamento-do-escopo" TargetMode="External"/><Relationship Id="rId54" Type="http://schemas.openxmlformats.org/officeDocument/2006/relationships/hyperlink" Target="https://escritoriodeprojetos.com.br/gerenciamento-das-partes-interessadas-do-projeto" TargetMode="External"/><Relationship Id="rId75" Type="http://schemas.openxmlformats.org/officeDocument/2006/relationships/hyperlink" Target="https://escritoriodeprojetos.com.br/declaracao-do-escopo-do-projeto" TargetMode="External"/><Relationship Id="rId96" Type="http://schemas.openxmlformats.org/officeDocument/2006/relationships/hyperlink" Target="https://escritoriodeprojetos.com.br/lista-das-atividades" TargetMode="External"/><Relationship Id="rId140" Type="http://schemas.openxmlformats.org/officeDocument/2006/relationships/hyperlink" Target="https://escritoriodeprojetos.com.br/habilidades-de-gerenciamento" TargetMode="External"/><Relationship Id="rId161" Type="http://schemas.openxmlformats.org/officeDocument/2006/relationships/hyperlink" Target="https://escritoriodeprojetos.com.br/prototipos" TargetMode="External"/><Relationship Id="rId182" Type="http://schemas.openxmlformats.org/officeDocument/2006/relationships/hyperlink" Target="https://escritoriodeprojetos.com.br/metodo-da-corrente-critica" TargetMode="External"/><Relationship Id="rId217" Type="http://schemas.openxmlformats.org/officeDocument/2006/relationships/hyperlink" Target="https://escritoriodeprojetos.com.br/negociacao" TargetMode="External"/><Relationship Id="rId6" Type="http://schemas.openxmlformats.org/officeDocument/2006/relationships/hyperlink" Target="https://escritoriodeprojetos.com.br/monitorar-e-controlar-o-trabalho-do-projeto" TargetMode="External"/><Relationship Id="rId238" Type="http://schemas.openxmlformats.org/officeDocument/2006/relationships/hyperlink" Target="https://escritoriodeprojetos.com.br/ferramentas-de-riscos-de-gerenciamento-de-projetos" TargetMode="External"/><Relationship Id="rId259" Type="http://schemas.openxmlformats.org/officeDocument/2006/relationships/hyperlink" Target="https://escritoriodeprojetos.com.br/medicao-de-desempenho-tecnico" TargetMode="External"/><Relationship Id="rId23" Type="http://schemas.openxmlformats.org/officeDocument/2006/relationships/hyperlink" Target="https://escritoriodeprojetos.com.br/controlar-o-cronograma" TargetMode="External"/><Relationship Id="rId119" Type="http://schemas.openxmlformats.org/officeDocument/2006/relationships/hyperlink" Target="https://escritoriodeprojetos.com.br/registro-dos-riscos" TargetMode="External"/><Relationship Id="rId270" Type="http://schemas.openxmlformats.org/officeDocument/2006/relationships/hyperlink" Target="https://escritoriodeprojetos.com.br/acordos-negociados" TargetMode="External"/><Relationship Id="rId44" Type="http://schemas.openxmlformats.org/officeDocument/2006/relationships/hyperlink" Target="https://escritoriodeprojetos.com.br/identificar-os-riscos" TargetMode="External"/><Relationship Id="rId60" Type="http://schemas.openxmlformats.org/officeDocument/2006/relationships/hyperlink" Target="https://escritoriodeprojetos.com.br/acordos-de-cooperacao" TargetMode="External"/><Relationship Id="rId65" Type="http://schemas.openxmlformats.org/officeDocument/2006/relationships/hyperlink" Target="https://escritoriodeprojetos.com.br/avaliacao-do-desempenho-da-equipe" TargetMode="External"/><Relationship Id="rId81" Type="http://schemas.openxmlformats.org/officeDocument/2006/relationships/hyperlink" Target="https://escritoriodeprojetos.com.br/documentacao-dos-requisitos" TargetMode="External"/><Relationship Id="rId86" Type="http://schemas.openxmlformats.org/officeDocument/2006/relationships/hyperlink" Target="https://escritoriodeprojetos.com.br/estimativas-de-custos-das-atividades" TargetMode="External"/><Relationship Id="rId130" Type="http://schemas.openxmlformats.org/officeDocument/2006/relationships/hyperlink" Target="https://escritoriodeprojetos.com.br/previsoes-do-cronograma" TargetMode="External"/><Relationship Id="rId135" Type="http://schemas.openxmlformats.org/officeDocument/2006/relationships/hyperlink" Target="https://escritoriodeprojetos.com.br/sistema-de-gerenciamento-de-registros" TargetMode="External"/><Relationship Id="rId151" Type="http://schemas.openxmlformats.org/officeDocument/2006/relationships/hyperlink" Target="https://escritoriodeprojetos.com.br/tecnicas-de-facilitacao" TargetMode="External"/><Relationship Id="rId156" Type="http://schemas.openxmlformats.org/officeDocument/2006/relationships/hyperlink" Target="https://escritoriodeprojetos.com.br/grupos-de-discussao" TargetMode="External"/><Relationship Id="rId177" Type="http://schemas.openxmlformats.org/officeDocument/2006/relationships/hyperlink" Target="https://escritoriodeprojetos.com.br/estimativa-analoga" TargetMode="External"/><Relationship Id="rId198" Type="http://schemas.openxmlformats.org/officeDocument/2006/relationships/hyperlink" Target="https://escritoriodeprojetos.com.br/fluxograma" TargetMode="External"/><Relationship Id="rId172" Type="http://schemas.openxmlformats.org/officeDocument/2006/relationships/hyperlink" Target="https://escritoriodeprojetos.com.br/modelos-de-diagrama-de-rede-de-cronograma" TargetMode="External"/><Relationship Id="rId193" Type="http://schemas.openxmlformats.org/officeDocument/2006/relationships/hyperlink" Target="https://escritoriodeprojetos.com.br/ferramentas-de-qualidade-de-gerenciamento-de-projetos" TargetMode="External"/><Relationship Id="rId202" Type="http://schemas.openxmlformats.org/officeDocument/2006/relationships/hyperlink" Target="https://escritoriodeprojetos.com.br/grafico-de-controle" TargetMode="External"/><Relationship Id="rId207" Type="http://schemas.openxmlformats.org/officeDocument/2006/relationships/hyperlink" Target="https://escritoriodeprojetos.com.br/ferramentas-adicionais-de-planejamento-da-qualidade" TargetMode="External"/><Relationship Id="rId223" Type="http://schemas.openxmlformats.org/officeDocument/2006/relationships/hyperlink" Target="https://escritoriodeprojetos.com.br/gerenciamento-de-conflitos" TargetMode="External"/><Relationship Id="rId228" Type="http://schemas.openxmlformats.org/officeDocument/2006/relationships/hyperlink" Target="https://escritoriodeprojetos.com.br/reconhecimento-e-recompensas" TargetMode="External"/><Relationship Id="rId244" Type="http://schemas.openxmlformats.org/officeDocument/2006/relationships/hyperlink" Target="https://escritoriodeprojetos.com.br/tecnicas-de-diagramas" TargetMode="External"/><Relationship Id="rId249" Type="http://schemas.openxmlformats.org/officeDocument/2006/relationships/hyperlink" Target="https://escritoriodeprojetos.com.br/categorizacao-de-riscos" TargetMode="External"/><Relationship Id="rId13" Type="http://schemas.openxmlformats.org/officeDocument/2006/relationships/hyperlink" Target="https://escritoriodeprojetos.com.br/criar-a-eap" TargetMode="External"/><Relationship Id="rId18" Type="http://schemas.openxmlformats.org/officeDocument/2006/relationships/hyperlink" Target="https://escritoriodeprojetos.com.br/definir-as-atividades" TargetMode="External"/><Relationship Id="rId39" Type="http://schemas.openxmlformats.org/officeDocument/2006/relationships/hyperlink" Target="https://escritoriodeprojetos.com.br/planejar-o-gerenciamento-das-comunicacoes" TargetMode="External"/><Relationship Id="rId109" Type="http://schemas.openxmlformats.org/officeDocument/2006/relationships/hyperlink" Target="https://escritoriodeprojetos.com.br/plano-de-gerenciamento-dos-custos" TargetMode="External"/><Relationship Id="rId260" Type="http://schemas.openxmlformats.org/officeDocument/2006/relationships/hyperlink" Target="https://escritoriodeprojetos.com.br/ferramentas-de-aquisicoes-de-gerenciamento-de-projetos" TargetMode="External"/><Relationship Id="rId265" Type="http://schemas.openxmlformats.org/officeDocument/2006/relationships/hyperlink" Target="https://escritoriodeprojetos.com.br/estimativas-independentes" TargetMode="External"/><Relationship Id="rId34" Type="http://schemas.openxmlformats.org/officeDocument/2006/relationships/hyperlink" Target="https://escritoriodeprojetos.com.br/planejar-o-gerenciamento-dos-recursos-humanos" TargetMode="External"/><Relationship Id="rId50" Type="http://schemas.openxmlformats.org/officeDocument/2006/relationships/hyperlink" Target="https://escritoriodeprojetos.com.br/planejar-o-gerenciamento-das-aquisicoes" TargetMode="External"/><Relationship Id="rId55" Type="http://schemas.openxmlformats.org/officeDocument/2006/relationships/hyperlink" Target="https://escritoriodeprojetos.com.br/identificar-as-partes-interessadas" TargetMode="External"/><Relationship Id="rId76" Type="http://schemas.openxmlformats.org/officeDocument/2006/relationships/hyperlink" Target="https://escritoriodeprojetos.com.br/declaracao-do-trabalho-do-projeto" TargetMode="External"/><Relationship Id="rId97" Type="http://schemas.openxmlformats.org/officeDocument/2006/relationships/hyperlink" Target="https://escritoriodeprojetos.com.br/lista-dos-fornecedores-qualificados" TargetMode="External"/><Relationship Id="rId104" Type="http://schemas.openxmlformats.org/officeDocument/2006/relationships/hyperlink" Target="https://escritoriodeprojetos.com.br/plano-de-gerenciamento-da-qualidade" TargetMode="External"/><Relationship Id="rId120" Type="http://schemas.openxmlformats.org/officeDocument/2006/relationships/hyperlink" Target="https://escritoriodeprojetos.com.br/relatorios-de-desempenho-do-trabalho" TargetMode="External"/><Relationship Id="rId125" Type="http://schemas.openxmlformats.org/officeDocument/2006/relationships/hyperlink" Target="https://escritoriodeprojetos.com.br/termo-de-abertura-do-projeto" TargetMode="External"/><Relationship Id="rId141" Type="http://schemas.openxmlformats.org/officeDocument/2006/relationships/hyperlink" Target="https://escritoriodeprojetos.com.br/metodos-de-previsao" TargetMode="External"/><Relationship Id="rId146" Type="http://schemas.openxmlformats.org/officeDocument/2006/relationships/hyperlink" Target="https://escritoriodeprojetos.com.br/reunioes" TargetMode="External"/><Relationship Id="rId167" Type="http://schemas.openxmlformats.org/officeDocument/2006/relationships/hyperlink" Target="https://escritoriodeprojetos.com.br/modelos" TargetMode="External"/><Relationship Id="rId188" Type="http://schemas.openxmlformats.org/officeDocument/2006/relationships/hyperlink" Target="https://escritoriodeprojetos.com.br/ferramentas-de-custos-de-gerenciamento-de-projetos" TargetMode="External"/><Relationship Id="rId7" Type="http://schemas.openxmlformats.org/officeDocument/2006/relationships/hyperlink" Target="https://escritoriodeprojetos.com.br/realizar-o-controle-integrado-de-mudancas" TargetMode="External"/><Relationship Id="rId71" Type="http://schemas.openxmlformats.org/officeDocument/2006/relationships/hyperlink" Target="https://escritoriodeprojetos.com.br/cronograma-do-projeto" TargetMode="External"/><Relationship Id="rId92" Type="http://schemas.openxmlformats.org/officeDocument/2006/relationships/hyperlink" Target="https://escritoriodeprojetos.com.br/informacoes-sobre-o-desempenho-do-trabalho" TargetMode="External"/><Relationship Id="rId162" Type="http://schemas.openxmlformats.org/officeDocument/2006/relationships/hyperlink" Target="https://escritoriodeprojetos.com.br/diagrama-de-contexto" TargetMode="External"/><Relationship Id="rId183" Type="http://schemas.openxmlformats.org/officeDocument/2006/relationships/hyperlink" Target="https://escritoriodeprojetos.com.br/tecnicas-de-otimizacao-de-recursos" TargetMode="External"/><Relationship Id="rId213" Type="http://schemas.openxmlformats.org/officeDocument/2006/relationships/hyperlink" Target="https://escritoriodeprojetos.com.br/organogramas-e-descricoes-de-cargos" TargetMode="External"/><Relationship Id="rId218" Type="http://schemas.openxmlformats.org/officeDocument/2006/relationships/hyperlink" Target="https://escritoriodeprojetos.com.br/contratacao" TargetMode="External"/><Relationship Id="rId234" Type="http://schemas.openxmlformats.org/officeDocument/2006/relationships/hyperlink" Target="https://escritoriodeprojetos.com.br/modelos-de-comunicacoes" TargetMode="External"/><Relationship Id="rId239" Type="http://schemas.openxmlformats.org/officeDocument/2006/relationships/hyperlink" Target="https://escritoriodeprojetos.com.br/reunioes-de-planejamento-e-analise" TargetMode="External"/><Relationship Id="rId2" Type="http://schemas.openxmlformats.org/officeDocument/2006/relationships/hyperlink" Target="https://escritoriodeprojetos.com.br/gerenciamento-da-integracao-do-projeto" TargetMode="External"/><Relationship Id="rId29" Type="http://schemas.openxmlformats.org/officeDocument/2006/relationships/hyperlink" Target="https://escritoriodeprojetos.com.br/gerenciamento-da-qualidade-do-projeto" TargetMode="External"/><Relationship Id="rId250" Type="http://schemas.openxmlformats.org/officeDocument/2006/relationships/hyperlink" Target="https://escritoriodeprojetos.com.br/avaliacao-da-urgencia-dos-riscos" TargetMode="External"/><Relationship Id="rId255" Type="http://schemas.openxmlformats.org/officeDocument/2006/relationships/hyperlink" Target="https://escritoriodeprojetos.com.br/estrategias-de-respostas-de-contingencia" TargetMode="External"/><Relationship Id="rId271" Type="http://schemas.openxmlformats.org/officeDocument/2006/relationships/hyperlink" Target="https://escritoriodeprojetos.com.br/sistema-de-controle-de-mudancas-no-contrato" TargetMode="External"/><Relationship Id="rId24" Type="http://schemas.openxmlformats.org/officeDocument/2006/relationships/hyperlink" Target="https://escritoriodeprojetos.com.br/gerenciamento-dos-custos-do-projeto" TargetMode="External"/><Relationship Id="rId40" Type="http://schemas.openxmlformats.org/officeDocument/2006/relationships/hyperlink" Target="https://escritoriodeprojetos.com.br/gerenciar-as-comunicacoes" TargetMode="External"/><Relationship Id="rId45" Type="http://schemas.openxmlformats.org/officeDocument/2006/relationships/hyperlink" Target="https://escritoriodeprojetos.com.br/realizar-a-analise-qualitativa-dos-riscos" TargetMode="External"/><Relationship Id="rId66" Type="http://schemas.openxmlformats.org/officeDocument/2006/relationships/hyperlink" Target="https://escritoriodeprojetos.com.br/bases-das-estimativas" TargetMode="External"/><Relationship Id="rId87" Type="http://schemas.openxmlformats.org/officeDocument/2006/relationships/hyperlink" Target="https://escritoriodeprojetos.com.br/estimativas-de-duracao-das-atividades" TargetMode="External"/><Relationship Id="rId110" Type="http://schemas.openxmlformats.org/officeDocument/2006/relationships/hyperlink" Target="https://escritoriodeprojetos.com.br/plano-de-gerenciamento-dos-recursos-humanos" TargetMode="External"/><Relationship Id="rId115" Type="http://schemas.openxmlformats.org/officeDocument/2006/relationships/hyperlink" Target="https://escritoriodeprojetos.com.br/propostas-dos-fornecedores" TargetMode="External"/><Relationship Id="rId131" Type="http://schemas.openxmlformats.org/officeDocument/2006/relationships/hyperlink" Target="https://escritoriodeprojetos.com.br/calendarios-do-projeto" TargetMode="External"/><Relationship Id="rId136" Type="http://schemas.openxmlformats.org/officeDocument/2006/relationships/hyperlink" Target="https://escritoriodeprojetos.com.br/decomposicao" TargetMode="External"/><Relationship Id="rId157" Type="http://schemas.openxmlformats.org/officeDocument/2006/relationships/hyperlink" Target="https://escritoriodeprojetos.com.br/oficinas-facilitadas" TargetMode="External"/><Relationship Id="rId178" Type="http://schemas.openxmlformats.org/officeDocument/2006/relationships/hyperlink" Target="https://escritoriodeprojetos.com.br/estimativa-parametrica" TargetMode="External"/><Relationship Id="rId61" Type="http://schemas.openxmlformats.org/officeDocument/2006/relationships/hyperlink" Target="https://escritoriodeprojetos.com.br/acordos" TargetMode="External"/><Relationship Id="rId82" Type="http://schemas.openxmlformats.org/officeDocument/2006/relationships/hyperlink" Target="https://escritoriodeprojetos.com.br/documentos-de-aquisicao" TargetMode="External"/><Relationship Id="rId152" Type="http://schemas.openxmlformats.org/officeDocument/2006/relationships/hyperlink" Target="https://escritoriodeprojetos.com.br/ferramentas-de-controle-de-mudancas" TargetMode="External"/><Relationship Id="rId173" Type="http://schemas.openxmlformats.org/officeDocument/2006/relationships/hyperlink" Target="https://escritoriodeprojetos.com.br/analise-de-alternativas" TargetMode="External"/><Relationship Id="rId194" Type="http://schemas.openxmlformats.org/officeDocument/2006/relationships/hyperlink" Target="https://escritoriodeprojetos.com.br/analise-de-custo-beneficio" TargetMode="External"/><Relationship Id="rId199" Type="http://schemas.openxmlformats.org/officeDocument/2006/relationships/hyperlink" Target="https://escritoriodeprojetos.com.br/folha-de-verificacao" TargetMode="External"/><Relationship Id="rId203" Type="http://schemas.openxmlformats.org/officeDocument/2006/relationships/hyperlink" Target="https://escritoriodeprojetos.com.br/diagrama-de-dispersao" TargetMode="External"/><Relationship Id="rId208" Type="http://schemas.openxmlformats.org/officeDocument/2006/relationships/hyperlink" Target="https://escritoriodeprojetos.com.br/auditorias-de-qualidade" TargetMode="External"/><Relationship Id="rId229" Type="http://schemas.openxmlformats.org/officeDocument/2006/relationships/hyperlink" Target="https://escritoriodeprojetos.com.br/ferramentas-de-avaliacao-dos-funcionarios" TargetMode="External"/><Relationship Id="rId19" Type="http://schemas.openxmlformats.org/officeDocument/2006/relationships/hyperlink" Target="https://escritoriodeprojetos.com.br/sequenciar-as-atividades" TargetMode="External"/><Relationship Id="rId224" Type="http://schemas.openxmlformats.org/officeDocument/2006/relationships/hyperlink" Target="https://escritoriodeprojetos.com.br/treinamento" TargetMode="External"/><Relationship Id="rId240" Type="http://schemas.openxmlformats.org/officeDocument/2006/relationships/hyperlink" Target="https://escritoriodeprojetos.com.br/revisoes-de-documentacao" TargetMode="External"/><Relationship Id="rId245" Type="http://schemas.openxmlformats.org/officeDocument/2006/relationships/hyperlink" Target="https://escritoriodeprojetos.com.br/swot" TargetMode="External"/><Relationship Id="rId261" Type="http://schemas.openxmlformats.org/officeDocument/2006/relationships/hyperlink" Target="https://escritoriodeprojetos.com.br/tipos-de-contratos" TargetMode="External"/><Relationship Id="rId266" Type="http://schemas.openxmlformats.org/officeDocument/2006/relationships/hyperlink" Target="https://escritoriodeprojetos.com.br/publicidade" TargetMode="External"/><Relationship Id="rId14" Type="http://schemas.openxmlformats.org/officeDocument/2006/relationships/hyperlink" Target="https://escritoriodeprojetos.com.br/validar-o-escopo" TargetMode="External"/><Relationship Id="rId30" Type="http://schemas.openxmlformats.org/officeDocument/2006/relationships/hyperlink" Target="https://escritoriodeprojetos.com.br/planejar-o-gerenciamento-da-qualidade" TargetMode="External"/><Relationship Id="rId35" Type="http://schemas.openxmlformats.org/officeDocument/2006/relationships/hyperlink" Target="https://escritoriodeprojetos.com.br/mobilizar-a-equipe-do-projeto" TargetMode="External"/><Relationship Id="rId56" Type="http://schemas.openxmlformats.org/officeDocument/2006/relationships/hyperlink" Target="https://escritoriodeprojetos.com.br/planejar-o-gerenciamento-das-partes-interessadas" TargetMode="External"/><Relationship Id="rId77" Type="http://schemas.openxmlformats.org/officeDocument/2006/relationships/hyperlink" Target="https://escritoriodeprojetos.com.br/declaracoes-do-trabalho-das-aquisicoes" TargetMode="External"/><Relationship Id="rId100" Type="http://schemas.openxmlformats.org/officeDocument/2006/relationships/hyperlink" Target="https://escritoriodeprojetos.com.br/matriz-de-rastreabilidade-dos-requisitos" TargetMode="External"/><Relationship Id="rId105" Type="http://schemas.openxmlformats.org/officeDocument/2006/relationships/hyperlink" Target="https://escritoriodeprojetos.com.br/plano-de-gerenciamento-das-aquisicoes" TargetMode="External"/><Relationship Id="rId126" Type="http://schemas.openxmlformats.org/officeDocument/2006/relationships/hyperlink" Target="https://escritoriodeprojetos.com.br/transicao-do-produto-servico-ou-resultado-final" TargetMode="External"/><Relationship Id="rId147" Type="http://schemas.openxmlformats.org/officeDocument/2006/relationships/hyperlink" Target="https://escritoriodeprojetos.com.br/tecnicas-analiticas" TargetMode="External"/><Relationship Id="rId168" Type="http://schemas.openxmlformats.org/officeDocument/2006/relationships/hyperlink" Target="https://escritoriodeprojetos.com.br/planejamento-em-ondas-sucessivas" TargetMode="External"/><Relationship Id="rId8" Type="http://schemas.openxmlformats.org/officeDocument/2006/relationships/hyperlink" Target="https://escritoriodeprojetos.com.br/encerrar-o-projeto-ou-fase" TargetMode="External"/><Relationship Id="rId51" Type="http://schemas.openxmlformats.org/officeDocument/2006/relationships/hyperlink" Target="https://escritoriodeprojetos.com.br/conduzir-as-aquisicoes" TargetMode="External"/><Relationship Id="rId72" Type="http://schemas.openxmlformats.org/officeDocument/2006/relationships/hyperlink" Target="https://escritoriodeprojetos.com.br/dados-do-cronograma" TargetMode="External"/><Relationship Id="rId93" Type="http://schemas.openxmlformats.org/officeDocument/2006/relationships/hyperlink" Target="https://escritoriodeprojetos.com.br/linha-de-base-do-cronograma" TargetMode="External"/><Relationship Id="rId98" Type="http://schemas.openxmlformats.org/officeDocument/2006/relationships/hyperlink" Target="https://escritoriodeprojetos.com.br/lista-dos-marcos" TargetMode="External"/><Relationship Id="rId121" Type="http://schemas.openxmlformats.org/officeDocument/2006/relationships/hyperlink" Target="https://escritoriodeprojetos.com.br/requisitos-de-recursos-das-atividades" TargetMode="External"/><Relationship Id="rId142" Type="http://schemas.openxmlformats.org/officeDocument/2006/relationships/hyperlink" Target="https://escritoriodeprojetos.com.br/analise-de-variacao" TargetMode="External"/><Relationship Id="rId163" Type="http://schemas.openxmlformats.org/officeDocument/2006/relationships/hyperlink" Target="https://escritoriodeprojetos.com.br/analise-dos-documentos" TargetMode="External"/><Relationship Id="rId184" Type="http://schemas.openxmlformats.org/officeDocument/2006/relationships/hyperlink" Target="https://escritoriodeprojetos.com.br/tecnicas-de-criacao-de-modelos" TargetMode="External"/><Relationship Id="rId189" Type="http://schemas.openxmlformats.org/officeDocument/2006/relationships/hyperlink" Target="https://escritoriodeprojetos.com.br/analise-de-proposta-de-fornecedor" TargetMode="External"/><Relationship Id="rId219" Type="http://schemas.openxmlformats.org/officeDocument/2006/relationships/hyperlink" Target="https://escritoriodeprojetos.com.br/equipes-virtuais" TargetMode="External"/><Relationship Id="rId3" Type="http://schemas.openxmlformats.org/officeDocument/2006/relationships/hyperlink" Target="https://escritoriodeprojetos.com.br/desenvolver-o-termo-de-abertura-do-projeto" TargetMode="External"/><Relationship Id="rId214" Type="http://schemas.openxmlformats.org/officeDocument/2006/relationships/hyperlink" Target="https://escritoriodeprojetos.com.br/rede-de-relacionamentos" TargetMode="External"/><Relationship Id="rId230" Type="http://schemas.openxmlformats.org/officeDocument/2006/relationships/hyperlink" Target="https://escritoriodeprojetos.com.br/ferramentas-de-comunicacoes-de-gerenciamento-de-projetos" TargetMode="External"/><Relationship Id="rId235" Type="http://schemas.openxmlformats.org/officeDocument/2006/relationships/hyperlink" Target="https://escritoriodeprojetos.com.br/metodos-de-comunicacao" TargetMode="External"/><Relationship Id="rId251" Type="http://schemas.openxmlformats.org/officeDocument/2006/relationships/hyperlink" Target="https://escritoriodeprojetos.com.br/tecnicas-de-coleta-e-apresentacao-de-dados" TargetMode="External"/><Relationship Id="rId256" Type="http://schemas.openxmlformats.org/officeDocument/2006/relationships/hyperlink" Target="https://escritoriodeprojetos.com.br/reavaliacao-de-riscos" TargetMode="External"/><Relationship Id="rId25" Type="http://schemas.openxmlformats.org/officeDocument/2006/relationships/hyperlink" Target="https://escritoriodeprojetos.com.br/planejar-o-gerenciamento-dos-custos" TargetMode="External"/><Relationship Id="rId46" Type="http://schemas.openxmlformats.org/officeDocument/2006/relationships/hyperlink" Target="https://escritoriodeprojetos.com.br/realizar-a-analise-quantitativa-dos-riscos" TargetMode="External"/><Relationship Id="rId67" Type="http://schemas.openxmlformats.org/officeDocument/2006/relationships/hyperlink" Target="https://escritoriodeprojetos.com.br/business-case" TargetMode="External"/><Relationship Id="rId116" Type="http://schemas.openxmlformats.org/officeDocument/2006/relationships/hyperlink" Target="https://escritoriodeprojetos.com.br/registro-das-mudancas" TargetMode="External"/><Relationship Id="rId137" Type="http://schemas.openxmlformats.org/officeDocument/2006/relationships/hyperlink" Target="https://escritoriodeprojetos.com.br/sistema-de-informacoes-do-gerenciamento-de-projetos" TargetMode="External"/><Relationship Id="rId158" Type="http://schemas.openxmlformats.org/officeDocument/2006/relationships/hyperlink" Target="https://escritoriodeprojetos.com.br/tecnicas-de-criatividade-em-grupo" TargetMode="External"/><Relationship Id="rId272" Type="http://schemas.openxmlformats.org/officeDocument/2006/relationships/hyperlink" Target="https://escritoriodeprojetos.com.br/analise-de-desempenho-das-aquisicoes" TargetMode="External"/><Relationship Id="rId20" Type="http://schemas.openxmlformats.org/officeDocument/2006/relationships/hyperlink" Target="https://escritoriodeprojetos.com.br/estimar-os-recursos-das-atividades" TargetMode="External"/><Relationship Id="rId41" Type="http://schemas.openxmlformats.org/officeDocument/2006/relationships/hyperlink" Target="https://escritoriodeprojetos.com.br/controlar-as-comunicacoes" TargetMode="External"/><Relationship Id="rId62" Type="http://schemas.openxmlformats.org/officeDocument/2006/relationships/hyperlink" Target="https://escritoriodeprojetos.com.br/aquisicoes-encerradas" TargetMode="External"/><Relationship Id="rId83" Type="http://schemas.openxmlformats.org/officeDocument/2006/relationships/hyperlink" Target="https://escritoriodeprojetos.com.br/documentos-do-projeto" TargetMode="External"/><Relationship Id="rId88" Type="http://schemas.openxmlformats.org/officeDocument/2006/relationships/hyperlink" Target="https://escritoriodeprojetos.com.br/estrategia-para-gerenciamento-das-partes-interessadas" TargetMode="External"/><Relationship Id="rId111" Type="http://schemas.openxmlformats.org/officeDocument/2006/relationships/hyperlink" Target="https://escritoriodeprojetos.com.br/plano-de-gerenciamento-dos-requisitos" TargetMode="External"/><Relationship Id="rId132" Type="http://schemas.openxmlformats.org/officeDocument/2006/relationships/hyperlink" Target="https://escritoriodeprojetos.com.br/ferramentas-e-tecnicas-do-guia-pmbok" TargetMode="External"/><Relationship Id="rId153" Type="http://schemas.openxmlformats.org/officeDocument/2006/relationships/hyperlink" Target="https://escritoriodeprojetos.com.br/tecnica-de-grupo-nominal" TargetMode="External"/><Relationship Id="rId174" Type="http://schemas.openxmlformats.org/officeDocument/2006/relationships/hyperlink" Target="https://escritoriodeprojetos.com.br/dados-publicados-para-auxilio-a-estimativas" TargetMode="External"/><Relationship Id="rId179" Type="http://schemas.openxmlformats.org/officeDocument/2006/relationships/hyperlink" Target="https://escritoriodeprojetos.com.br/estimativas-de-tr%c3%aas-pontos" TargetMode="External"/><Relationship Id="rId195" Type="http://schemas.openxmlformats.org/officeDocument/2006/relationships/hyperlink" Target="https://escritoriodeprojetos.com.br/custo-da-qualidade" TargetMode="External"/><Relationship Id="rId209" Type="http://schemas.openxmlformats.org/officeDocument/2006/relationships/hyperlink" Target="https://escritoriodeprojetos.com.br/analise-de-processos" TargetMode="External"/><Relationship Id="rId190" Type="http://schemas.openxmlformats.org/officeDocument/2006/relationships/hyperlink" Target="https://escritoriodeprojetos.com.br/agregacao-de-custos" TargetMode="External"/><Relationship Id="rId204" Type="http://schemas.openxmlformats.org/officeDocument/2006/relationships/hyperlink" Target="https://escritoriodeprojetos.com.br/benchmarking" TargetMode="External"/><Relationship Id="rId220" Type="http://schemas.openxmlformats.org/officeDocument/2006/relationships/hyperlink" Target="https://escritoriodeprojetos.com.br/analise-de-decisao-envolvendo-criterios-multiplos" TargetMode="External"/><Relationship Id="rId225" Type="http://schemas.openxmlformats.org/officeDocument/2006/relationships/hyperlink" Target="https://escritoriodeprojetos.com.br/atividades-de-construcao-da-equipe" TargetMode="External"/><Relationship Id="rId241" Type="http://schemas.openxmlformats.org/officeDocument/2006/relationships/hyperlink" Target="https://escritoriodeprojetos.com.br/tecnicas-de-coleta-de-informacoes" TargetMode="External"/><Relationship Id="rId246" Type="http://schemas.openxmlformats.org/officeDocument/2006/relationships/hyperlink" Target="https://escritoriodeprojetos.com.br/avaliacao-de-probabilidade-e-impacto-dos-riscos" TargetMode="External"/><Relationship Id="rId267" Type="http://schemas.openxmlformats.org/officeDocument/2006/relationships/hyperlink" Target="https://escritoriodeprojetos.com.br/pesquisa-de-mercado" TargetMode="External"/><Relationship Id="rId15" Type="http://schemas.openxmlformats.org/officeDocument/2006/relationships/hyperlink" Target="https://escritoriodeprojetos.com.br/controlar-o-escopo" TargetMode="External"/><Relationship Id="rId36" Type="http://schemas.openxmlformats.org/officeDocument/2006/relationships/hyperlink" Target="https://escritoriodeprojetos.com.br/desenvolver-a-equipe-do-projeto" TargetMode="External"/><Relationship Id="rId57" Type="http://schemas.openxmlformats.org/officeDocument/2006/relationships/hyperlink" Target="https://escritoriodeprojetos.com.br/gerenciar-o-engajamento-das-partes-interessadas" TargetMode="External"/><Relationship Id="rId106" Type="http://schemas.openxmlformats.org/officeDocument/2006/relationships/hyperlink" Target="https://escritoriodeprojetos.com.br/plano-de-gerenciamento-das-comunicacoes" TargetMode="External"/><Relationship Id="rId127" Type="http://schemas.openxmlformats.org/officeDocument/2006/relationships/hyperlink" Target="https://escritoriodeprojetos.com.br/plano-de-gerenciamento-das-partes-interessadas" TargetMode="External"/><Relationship Id="rId262" Type="http://schemas.openxmlformats.org/officeDocument/2006/relationships/hyperlink" Target="https://escritoriodeprojetos.com.br/analise-de-fazer-ou-comprar" TargetMode="External"/><Relationship Id="rId10" Type="http://schemas.openxmlformats.org/officeDocument/2006/relationships/hyperlink" Target="https://escritoriodeprojetos.com.br/planejar-o-gerenciamento-do-escopo" TargetMode="External"/><Relationship Id="rId31" Type="http://schemas.openxmlformats.org/officeDocument/2006/relationships/hyperlink" Target="https://escritoriodeprojetos.com.br/realizar-a-garantia-da-qualidade" TargetMode="External"/><Relationship Id="rId52" Type="http://schemas.openxmlformats.org/officeDocument/2006/relationships/hyperlink" Target="https://escritoriodeprojetos.com.br/controlar-as-aquisicoes" TargetMode="External"/><Relationship Id="rId73" Type="http://schemas.openxmlformats.org/officeDocument/2006/relationships/hyperlink" Target="https://escritoriodeprojetos.com.br/decisoes-contratuais-relacionadas-a-riscos" TargetMode="External"/><Relationship Id="rId78" Type="http://schemas.openxmlformats.org/officeDocument/2006/relationships/hyperlink" Target="https://escritoriodeprojetos.com.br/designacoes-do-pessoal-do-projeto" TargetMode="External"/><Relationship Id="rId94" Type="http://schemas.openxmlformats.org/officeDocument/2006/relationships/hyperlink" Target="https://escritoriodeprojetos.com.br/linha-de-base-do-desempenho-de-custos" TargetMode="External"/><Relationship Id="rId99" Type="http://schemas.openxmlformats.org/officeDocument/2006/relationships/hyperlink" Target="https://escritoriodeprojetos.com.br/listas-de-verificacao-da-qualidade" TargetMode="External"/><Relationship Id="rId101" Type="http://schemas.openxmlformats.org/officeDocument/2006/relationships/hyperlink" Target="https://escritoriodeprojetos.com.br/dados-sobre-o-desempenho-do-trabalho" TargetMode="External"/><Relationship Id="rId122" Type="http://schemas.openxmlformats.org/officeDocument/2006/relationships/hyperlink" Target="https://escritoriodeprojetos.com.br/requisitos-de-recursos-financeiros-do-projeto" TargetMode="External"/><Relationship Id="rId143" Type="http://schemas.openxmlformats.org/officeDocument/2006/relationships/hyperlink" Target="https://escritoriodeprojetos.com.br/brainstorming" TargetMode="External"/><Relationship Id="rId148" Type="http://schemas.openxmlformats.org/officeDocument/2006/relationships/hyperlink" Target="https://escritoriodeprojetos.com.br/entrevistas" TargetMode="External"/><Relationship Id="rId164" Type="http://schemas.openxmlformats.org/officeDocument/2006/relationships/hyperlink" Target="https://escritoriodeprojetos.com.br/analise-de-produto" TargetMode="External"/><Relationship Id="rId169" Type="http://schemas.openxmlformats.org/officeDocument/2006/relationships/hyperlink" Target="https://escritoriodeprojetos.com.br/metodo-do-diagrama-de-precedencia" TargetMode="External"/><Relationship Id="rId185" Type="http://schemas.openxmlformats.org/officeDocument/2006/relationships/hyperlink" Target="https://escritoriodeprojetos.com.br/compressao-de-cronograma" TargetMode="External"/><Relationship Id="rId4" Type="http://schemas.openxmlformats.org/officeDocument/2006/relationships/hyperlink" Target="https://escritoriodeprojetos.com.br/desenvolver-o-plano-de-gerenciamento-do-projeto" TargetMode="External"/><Relationship Id="rId9" Type="http://schemas.openxmlformats.org/officeDocument/2006/relationships/hyperlink" Target="https://escritoriodeprojetos.com.br/gerenciamento-do-escopo-do-projeto" TargetMode="External"/><Relationship Id="rId180" Type="http://schemas.openxmlformats.org/officeDocument/2006/relationships/hyperlink" Target="https://escritoriodeprojetos.com.br/analise-de-rede-do-cronograma" TargetMode="External"/><Relationship Id="rId210" Type="http://schemas.openxmlformats.org/officeDocument/2006/relationships/hyperlink" Target="https://escritoriodeprojetos.com.br/inspecao" TargetMode="External"/><Relationship Id="rId215" Type="http://schemas.openxmlformats.org/officeDocument/2006/relationships/hyperlink" Target="https://escritoriodeprojetos.com.br/teoria-organizacional" TargetMode="External"/><Relationship Id="rId236" Type="http://schemas.openxmlformats.org/officeDocument/2006/relationships/hyperlink" Target="https://escritoriodeprojetos.com.br/sistemas-de-gerenciamento-da-informacao" TargetMode="External"/><Relationship Id="rId257" Type="http://schemas.openxmlformats.org/officeDocument/2006/relationships/hyperlink" Target="https://escritoriodeprojetos.com.br/auditorias-de-riscos" TargetMode="External"/><Relationship Id="rId26" Type="http://schemas.openxmlformats.org/officeDocument/2006/relationships/hyperlink" Target="https://escritoriodeprojetos.com.br/estimar-os-custos" TargetMode="External"/><Relationship Id="rId231" Type="http://schemas.openxmlformats.org/officeDocument/2006/relationships/hyperlink" Target="https://escritoriodeprojetos.com.br/analise-de-partes-interessadas" TargetMode="External"/><Relationship Id="rId252" Type="http://schemas.openxmlformats.org/officeDocument/2006/relationships/hyperlink" Target="https://escritoriodeprojetos.com.br/tecnicas-de-modelagem-e-analise-quantitativa-de-riscos" TargetMode="External"/><Relationship Id="rId273" Type="http://schemas.openxmlformats.org/officeDocument/2006/relationships/hyperlink" Target="https://escritoriodeprojetos.com.br/sistemas-de-pagamento" TargetMode="External"/><Relationship Id="rId47" Type="http://schemas.openxmlformats.org/officeDocument/2006/relationships/hyperlink" Target="https://escritoriodeprojetos.com.br/planejar-as-respostas-aos-riscos" TargetMode="External"/><Relationship Id="rId68" Type="http://schemas.openxmlformats.org/officeDocument/2006/relationships/hyperlink" Target="https://escritoriodeprojetos.com.br/calendarios-dos-recursos" TargetMode="External"/><Relationship Id="rId89" Type="http://schemas.openxmlformats.org/officeDocument/2006/relationships/hyperlink" Target="https://escritoriodeprojetos.com.br/estrutura-analitica-dos-recursos" TargetMode="External"/><Relationship Id="rId112" Type="http://schemas.openxmlformats.org/officeDocument/2006/relationships/hyperlink" Target="https://escritoriodeprojetos.com.br/plano-de-gerenciamento-dos-riscos" TargetMode="External"/><Relationship Id="rId133" Type="http://schemas.openxmlformats.org/officeDocument/2006/relationships/hyperlink" Target="https://escritoriodeprojetos.com.br/ferramentas-gerais-de-gerenciamento-de-projeto" TargetMode="External"/><Relationship Id="rId154" Type="http://schemas.openxmlformats.org/officeDocument/2006/relationships/hyperlink" Target="https://escritoriodeprojetos.com.br/gerenciamento-do-valor-agregado" TargetMode="External"/><Relationship Id="rId175" Type="http://schemas.openxmlformats.org/officeDocument/2006/relationships/hyperlink" Target="https://escritoriodeprojetos.com.br/estimativa-bottom-up" TargetMode="External"/><Relationship Id="rId196" Type="http://schemas.openxmlformats.org/officeDocument/2006/relationships/hyperlink" Target="https://escritoriodeprojetos.com.br/as-sete-ferramentas-basicas-da-qualidade" TargetMode="External"/><Relationship Id="rId200" Type="http://schemas.openxmlformats.org/officeDocument/2006/relationships/hyperlink" Target="https://escritoriodeprojetos.com.br/histograma" TargetMode="External"/><Relationship Id="rId16" Type="http://schemas.openxmlformats.org/officeDocument/2006/relationships/hyperlink" Target="https://escritoriodeprojetos.com.br/gerenciamento-do-tempo-do-projeto" TargetMode="External"/><Relationship Id="rId221" Type="http://schemas.openxmlformats.org/officeDocument/2006/relationships/hyperlink" Target="https://escritoriodeprojetos.com.br/observacao-e-conversas" TargetMode="External"/><Relationship Id="rId242" Type="http://schemas.openxmlformats.org/officeDocument/2006/relationships/hyperlink" Target="https://escritoriodeprojetos.com.br/analise-de-listas-de-verificacao" TargetMode="External"/><Relationship Id="rId263" Type="http://schemas.openxmlformats.org/officeDocument/2006/relationships/hyperlink" Target="https://escritoriodeprojetos.com.br/reunioes-com-licitantes" TargetMode="External"/><Relationship Id="rId37" Type="http://schemas.openxmlformats.org/officeDocument/2006/relationships/hyperlink" Target="https://escritoriodeprojetos.com.br/gerenciar-a-equipe-do-projeto" TargetMode="External"/><Relationship Id="rId58" Type="http://schemas.openxmlformats.org/officeDocument/2006/relationships/hyperlink" Target="https://escritoriodeprojetos.com.br/controlar-o-engajamento-das-partes-interessadas" TargetMode="External"/><Relationship Id="rId79" Type="http://schemas.openxmlformats.org/officeDocument/2006/relationships/hyperlink" Target="https://escritoriodeprojetos.com.br/diagramas-de-rede-do-cronograma-do-projeto" TargetMode="External"/><Relationship Id="rId102" Type="http://schemas.openxmlformats.org/officeDocument/2006/relationships/hyperlink" Target="https://escritoriodeprojetos.com.br/medicoes-do-controle-da-qualidade" TargetMode="External"/><Relationship Id="rId123" Type="http://schemas.openxmlformats.org/officeDocument/2006/relationships/hyperlink" Target="https://escritoriodeprojetos.com.br/saidas-dos-processos-de-planejamento" TargetMode="External"/><Relationship Id="rId144" Type="http://schemas.openxmlformats.org/officeDocument/2006/relationships/hyperlink" Target="https://escritoriodeprojetos.com.br/diagramas-matriciais" TargetMode="External"/><Relationship Id="rId90" Type="http://schemas.openxmlformats.org/officeDocument/2006/relationships/hyperlink" Target="https://escritoriodeprojetos.com.br/fatores-ambientais-da-empresa" TargetMode="External"/><Relationship Id="rId165" Type="http://schemas.openxmlformats.org/officeDocument/2006/relationships/hyperlink" Target="https://escritoriodeprojetos.com.br/geracao-de-alternativas" TargetMode="External"/><Relationship Id="rId186" Type="http://schemas.openxmlformats.org/officeDocument/2006/relationships/hyperlink" Target="https://escritoriodeprojetos.com.br/ferramenta-de-cronograma" TargetMode="External"/><Relationship Id="rId211" Type="http://schemas.openxmlformats.org/officeDocument/2006/relationships/hyperlink" Target="https://escritoriodeprojetos.com.br/revisao-das-solicitacoes-de-mudanca-aprovadas" TargetMode="External"/><Relationship Id="rId232" Type="http://schemas.openxmlformats.org/officeDocument/2006/relationships/hyperlink" Target="https://escritoriodeprojetos.com.br/analise-de-requisitos-da-comunicacao" TargetMode="External"/><Relationship Id="rId253" Type="http://schemas.openxmlformats.org/officeDocument/2006/relationships/hyperlink" Target="https://escritoriodeprojetos.com.br/estrategias-para-riscos-negativos-ou-ameacas" TargetMode="External"/><Relationship Id="rId274" Type="http://schemas.openxmlformats.org/officeDocument/2006/relationships/hyperlink" Target="https://escritoriodeprojetos.com.br/administracao-de-reivindicacoes" TargetMode="External"/><Relationship Id="rId27" Type="http://schemas.openxmlformats.org/officeDocument/2006/relationships/hyperlink" Target="https://escritoriodeprojetos.com.br/determinar-o-orcamento" TargetMode="External"/><Relationship Id="rId48" Type="http://schemas.openxmlformats.org/officeDocument/2006/relationships/hyperlink" Target="https://escritoriodeprojetos.com.br/controlar-os-riscos" TargetMode="External"/><Relationship Id="rId69" Type="http://schemas.openxmlformats.org/officeDocument/2006/relationships/hyperlink" Target="https://escritoriodeprojetos.com.br/contrato" TargetMode="External"/><Relationship Id="rId113" Type="http://schemas.openxmlformats.org/officeDocument/2006/relationships/hyperlink" Target="https://escritoriodeprojetos.com.br/plano-de-melhorias-no-processo" TargetMode="External"/><Relationship Id="rId134" Type="http://schemas.openxmlformats.org/officeDocument/2006/relationships/hyperlink" Target="https://escritoriodeprojetos.com.br/opiniao-especializada" TargetMode="External"/><Relationship Id="rId80" Type="http://schemas.openxmlformats.org/officeDocument/2006/relationships/hyperlink" Target="https://escritoriodeprojetos.com.br/dicionario-da-eap" TargetMode="External"/><Relationship Id="rId155" Type="http://schemas.openxmlformats.org/officeDocument/2006/relationships/hyperlink" Target="https://escritoriodeprojetos.com.br/ferramentas-de-escopo-de-gerenciamento-de-projetos" TargetMode="External"/><Relationship Id="rId176" Type="http://schemas.openxmlformats.org/officeDocument/2006/relationships/hyperlink" Target="https://escritoriodeprojetos.com.br/software-de-gerenciamento-de-projetos" TargetMode="External"/><Relationship Id="rId197" Type="http://schemas.openxmlformats.org/officeDocument/2006/relationships/hyperlink" Target="https://escritoriodeprojetos.com.br/diagrama-de-causa-efeito" TargetMode="External"/><Relationship Id="rId201" Type="http://schemas.openxmlformats.org/officeDocument/2006/relationships/hyperlink" Target="https://escritoriodeprojetos.com.br/diagrama-de-pareto" TargetMode="External"/><Relationship Id="rId222" Type="http://schemas.openxmlformats.org/officeDocument/2006/relationships/hyperlink" Target="https://escritoriodeprojetos.com.br/avaliacoes-de-desempenho-do-projeto" TargetMode="External"/><Relationship Id="rId243" Type="http://schemas.openxmlformats.org/officeDocument/2006/relationships/hyperlink" Target="https://escritoriodeprojetos.com.br/analise-de-premissas" TargetMode="External"/><Relationship Id="rId264" Type="http://schemas.openxmlformats.org/officeDocument/2006/relationships/hyperlink" Target="https://escritoriodeprojetos.com.br/tecnicas-de-avaliacao-de-propostas" TargetMode="External"/><Relationship Id="rId17" Type="http://schemas.openxmlformats.org/officeDocument/2006/relationships/hyperlink" Target="https://escritoriodeprojetos.com.br/planejar-o-gerenciamento-do-cronograma" TargetMode="External"/><Relationship Id="rId38" Type="http://schemas.openxmlformats.org/officeDocument/2006/relationships/hyperlink" Target="https://escritoriodeprojetos.com.br/gerenciamento-das-comunicacoes-do-projeto" TargetMode="External"/><Relationship Id="rId59" Type="http://schemas.openxmlformats.org/officeDocument/2006/relationships/hyperlink" Target="https://escritoriodeprojetos.com.br/entradas-e-saidas-dos-processos-de-gerenciamento-de-projeto" TargetMode="External"/><Relationship Id="rId103" Type="http://schemas.openxmlformats.org/officeDocument/2006/relationships/hyperlink" Target="https://escritoriodeprojetos.com.br/metricas-da-qualidade" TargetMode="External"/><Relationship Id="rId124" Type="http://schemas.openxmlformats.org/officeDocument/2006/relationships/hyperlink" Target="https://escritoriodeprojetos.com.br/solicitacoes-de-mudanca" TargetMode="External"/><Relationship Id="rId70" Type="http://schemas.openxmlformats.org/officeDocument/2006/relationships/hyperlink" Target="https://escritoriodeprojetos.com.br/criterios-para-selecao-de-fontes" TargetMode="External"/><Relationship Id="rId91" Type="http://schemas.openxmlformats.org/officeDocument/2006/relationships/hyperlink" Target="https://escritoriodeprojetos.com.br/fornecedores-selecionados" TargetMode="External"/><Relationship Id="rId145" Type="http://schemas.openxmlformats.org/officeDocument/2006/relationships/hyperlink" Target="https://escritoriodeprojetos.com.br/matriz-de-priorizacao" TargetMode="External"/><Relationship Id="rId166" Type="http://schemas.openxmlformats.org/officeDocument/2006/relationships/hyperlink" Target="https://escritoriodeprojetos.com.br/ferramentas-de-tempo-de-gerenciamento-de-projetos" TargetMode="External"/><Relationship Id="rId187" Type="http://schemas.openxmlformats.org/officeDocument/2006/relationships/hyperlink" Target="https://escritoriodeprojetos.com.br/analise-de-desempenho" TargetMode="External"/><Relationship Id="rId1" Type="http://schemas.openxmlformats.org/officeDocument/2006/relationships/slideLayout" Target="../slideLayouts/slideLayout2.xml"/><Relationship Id="rId212" Type="http://schemas.openxmlformats.org/officeDocument/2006/relationships/hyperlink" Target="https://escritoriodeprojetos.com.br/ferramentas-de-recursos-humanos-de-gerenciamento-de-projetos" TargetMode="External"/><Relationship Id="rId233" Type="http://schemas.openxmlformats.org/officeDocument/2006/relationships/hyperlink" Target="https://escritoriodeprojetos.com.br/tecnologia-das-comunicacoes" TargetMode="External"/><Relationship Id="rId254" Type="http://schemas.openxmlformats.org/officeDocument/2006/relationships/hyperlink" Target="https://escritoriodeprojetos.com.br/estrategias-para-riscos-positivos-ou-oportunidades" TargetMode="External"/><Relationship Id="rId28" Type="http://schemas.openxmlformats.org/officeDocument/2006/relationships/hyperlink" Target="https://escritoriodeprojetos.com.br/controlar-os-custos" TargetMode="External"/><Relationship Id="rId49" Type="http://schemas.openxmlformats.org/officeDocument/2006/relationships/hyperlink" Target="https://escritoriodeprojetos.com.br/gerenciamento-das-aquisicoes-do-projeto" TargetMode="External"/><Relationship Id="rId114" Type="http://schemas.openxmlformats.org/officeDocument/2006/relationships/hyperlink" Target="https://escritoriodeprojetos.com.br/previsoes-de-cust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escritoriodeprojetos.com.br/identificar-as-partes-interessadas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escritoriodeprojetos.com.br/identificar-as-partes-interessadas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hyperlink" Target="https://escritoriodeprojetos.com.br/planejar-o-gerenciamento-das-partes-interessadas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hyperlink" Target="https://escritoriodeprojetos.com.br/planejar-o-gerenciamento-das-partes-interessadas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hyperlink" Target="https://escritoriodeprojetos.com.br/planejar-o-gerenciamento-das-partes-interessadas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hyperlink" Target="https://escritoriodeprojetos.com.br/gerenciar-o-engajamento-das-partes-interessadas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hyperlink" Target="https://escritoriodeprojetos.com.br/controlar-o-engajamento-das-partes-interessadas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.br/Introdu%C3%A7%C3%A3o-Gerenciamento-Projetos-Livros-Escrit%C3%B3rio-ebook/dp/B072BX5K7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scritoriodeprojetos.com.br/guia-de-gerenciamento-de-projet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b="1" dirty="0"/>
              <a:t>13. </a:t>
            </a:r>
            <a:r>
              <a:rPr lang="pt-BR" b="1" dirty="0">
                <a:hlinkClick r:id="rId2"/>
              </a:rPr>
              <a:t>Gerenciamento das partes interessadas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/>
            <a:r>
              <a:rPr lang="pt-BR"/>
              <a:t>13.1 </a:t>
            </a:r>
            <a:r>
              <a:rPr lang="pt-BR">
                <a:hlinkClick r:id="rId3"/>
              </a:rPr>
              <a:t>Identificar as partes interessadas</a:t>
            </a:r>
            <a:endParaRPr lang="pt-BR"/>
          </a:p>
          <a:p>
            <a:pPr lvl="1" rtl="0"/>
            <a:r>
              <a:rPr lang="pt-BR"/>
              <a:t>e seus interesses, envolvimento e impacto no sucesso do projeto;</a:t>
            </a:r>
          </a:p>
          <a:p>
            <a:pPr lvl="0" rtl="0"/>
            <a:r>
              <a:rPr lang="pt-BR"/>
              <a:t>13.2 </a:t>
            </a:r>
            <a:r>
              <a:rPr lang="pt-BR">
                <a:hlinkClick r:id="rId4"/>
              </a:rPr>
              <a:t>Planejar o gerenciamento das partes interessadas</a:t>
            </a:r>
            <a:endParaRPr lang="pt-BR"/>
          </a:p>
          <a:p>
            <a:pPr lvl="1" rtl="0"/>
            <a:r>
              <a:rPr lang="pt-BR"/>
              <a:t>Estratégias para quebrar resistências e </a:t>
            </a:r>
          </a:p>
          <a:p>
            <a:pPr lvl="1" rtl="0"/>
            <a:r>
              <a:rPr lang="pt-BR"/>
              <a:t>garantir seu engajamento no projeto;</a:t>
            </a:r>
          </a:p>
          <a:p>
            <a:pPr lvl="0" rtl="0"/>
            <a:r>
              <a:rPr lang="pt-BR"/>
              <a:t>13.3 </a:t>
            </a:r>
            <a:r>
              <a:rPr lang="pt-BR">
                <a:hlinkClick r:id="rId5"/>
              </a:rPr>
              <a:t>Gerenciar o engajamento das partes interessadas</a:t>
            </a:r>
            <a:endParaRPr lang="pt-BR"/>
          </a:p>
          <a:p>
            <a:pPr lvl="1" rtl="0"/>
            <a:r>
              <a:rPr lang="pt-BR"/>
              <a:t>comunicar e interagir p/ atender suas necessidades </a:t>
            </a:r>
          </a:p>
          <a:p>
            <a:pPr lvl="1" rtl="0"/>
            <a:r>
              <a:rPr lang="pt-BR"/>
              <a:t>e solucionar as questões quando ocorrem;</a:t>
            </a:r>
          </a:p>
          <a:p>
            <a:pPr lvl="0" rtl="0"/>
            <a:r>
              <a:rPr lang="pt-BR"/>
              <a:t>13.4 </a:t>
            </a:r>
            <a:r>
              <a:rPr lang="pt-BR">
                <a:hlinkClick r:id="rId6"/>
              </a:rPr>
              <a:t>Controlar o engajamento das partes interessadas</a:t>
            </a:r>
            <a:endParaRPr lang="pt-BR"/>
          </a:p>
          <a:p>
            <a:pPr lvl="1" rtl="0"/>
            <a:r>
              <a:rPr lang="pt-BR"/>
              <a:t>monitorar relacionamentos entre partes interessadas</a:t>
            </a:r>
          </a:p>
          <a:p>
            <a:pPr lvl="1" rtl="0"/>
            <a:r>
              <a:rPr lang="pt-BR"/>
              <a:t>ajustar estratégias para engajar partes interessadas </a:t>
            </a:r>
          </a:p>
          <a:p>
            <a:pPr lvl="1" rtl="0"/>
            <a:r>
              <a:rPr lang="pt-BR"/>
              <a:t>eliminando resistências e aumentando suporte ao projeto.</a:t>
            </a:r>
          </a:p>
        </p:txBody>
      </p:sp>
    </p:spTree>
    <p:extLst>
      <p:ext uri="{BB962C8B-B14F-4D97-AF65-F5344CB8AC3E}">
        <p14:creationId xmlns:p14="http://schemas.microsoft.com/office/powerpoint/2010/main" val="80265995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Completo dos processos e suas entradas, ferramentas e técnicas </a:t>
            </a:r>
            <a:r>
              <a:rPr lang="pt-BR"/>
              <a:t>e saídas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505" y="903312"/>
            <a:ext cx="3456384" cy="5334000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pt-BR" sz="800" b="1" dirty="0">
                <a:hlinkClick r:id="rId2"/>
              </a:rPr>
              <a:t>Gerenciamento da integração do projeto</a:t>
            </a:r>
            <a:endParaRPr lang="pt-BR" sz="800" b="1" dirty="0"/>
          </a:p>
          <a:p>
            <a:pPr marL="400050" lvl="1" indent="0">
              <a:buNone/>
            </a:pPr>
            <a:r>
              <a:rPr lang="pt-BR" sz="700" dirty="0"/>
              <a:t>4.1 </a:t>
            </a:r>
            <a:r>
              <a:rPr lang="pt-BR" sz="700" dirty="0">
                <a:hlinkClick r:id="rId3"/>
              </a:rPr>
              <a:t>Desenvolver o termo de abertura do projeto</a:t>
            </a:r>
            <a:br>
              <a:rPr lang="pt-BR" sz="700" dirty="0"/>
            </a:br>
            <a:r>
              <a:rPr lang="pt-BR" sz="700" dirty="0"/>
              <a:t>4.2 </a:t>
            </a:r>
            <a:r>
              <a:rPr lang="pt-BR" sz="700" dirty="0">
                <a:hlinkClick r:id="rId4"/>
              </a:rPr>
              <a:t>Desenvolver o plano de gerenciamento do projeto</a:t>
            </a:r>
            <a:br>
              <a:rPr lang="pt-BR" sz="700" dirty="0"/>
            </a:br>
            <a:r>
              <a:rPr lang="pt-BR" sz="700" dirty="0"/>
              <a:t>4.3 </a:t>
            </a:r>
            <a:r>
              <a:rPr lang="pt-BR" sz="700" dirty="0">
                <a:hlinkClick r:id="rId5"/>
              </a:rPr>
              <a:t>Orientar e gerenciar o trabalho do projeto</a:t>
            </a:r>
            <a:br>
              <a:rPr lang="pt-BR" sz="700" dirty="0"/>
            </a:br>
            <a:r>
              <a:rPr lang="pt-BR" sz="700" dirty="0"/>
              <a:t>4.4 </a:t>
            </a:r>
            <a:r>
              <a:rPr lang="pt-BR" sz="700" dirty="0">
                <a:hlinkClick r:id="rId6"/>
              </a:rPr>
              <a:t>Monitorar e controlar o trabalho do projeto</a:t>
            </a:r>
            <a:br>
              <a:rPr lang="pt-BR" sz="700" dirty="0"/>
            </a:br>
            <a:r>
              <a:rPr lang="pt-BR" sz="700" dirty="0"/>
              <a:t>4.5 </a:t>
            </a:r>
            <a:r>
              <a:rPr lang="pt-BR" sz="700" dirty="0">
                <a:hlinkClick r:id="rId7"/>
              </a:rPr>
              <a:t>Realizar o controle integrado de mudanças</a:t>
            </a:r>
            <a:br>
              <a:rPr lang="pt-BR" sz="700" dirty="0"/>
            </a:br>
            <a:r>
              <a:rPr lang="pt-BR" sz="700" dirty="0"/>
              <a:t>4.6 </a:t>
            </a:r>
            <a:r>
              <a:rPr lang="pt-BR" sz="700" dirty="0">
                <a:hlinkClick r:id="rId8"/>
              </a:rPr>
              <a:t>Encerrar o projeto ou fase</a:t>
            </a:r>
            <a:endParaRPr lang="pt-BR" sz="700" b="1" dirty="0"/>
          </a:p>
          <a:p>
            <a:pPr marL="457200" indent="-457200">
              <a:buFont typeface="+mj-lt"/>
              <a:buAutoNum type="arabicPeriod" startAt="4"/>
            </a:pPr>
            <a:r>
              <a:rPr lang="pt-BR" sz="800" b="1" dirty="0">
                <a:hlinkClick r:id="rId9"/>
              </a:rPr>
              <a:t>Gerenciamento do escopo do projeto</a:t>
            </a:r>
            <a:endParaRPr lang="pt-BR" sz="800" b="1" dirty="0"/>
          </a:p>
          <a:p>
            <a:pPr marL="400050" lvl="1" indent="0">
              <a:buNone/>
            </a:pPr>
            <a:r>
              <a:rPr lang="pt-BR" sz="700" dirty="0"/>
              <a:t>5.1 </a:t>
            </a:r>
            <a:r>
              <a:rPr lang="pt-BR" sz="700" dirty="0">
                <a:hlinkClick r:id="rId10"/>
              </a:rPr>
              <a:t>Planejar o gerenciamento do escopo</a:t>
            </a:r>
            <a:br>
              <a:rPr lang="pt-BR" sz="700" dirty="0"/>
            </a:br>
            <a:r>
              <a:rPr lang="pt-BR" sz="700" dirty="0"/>
              <a:t>5.2 </a:t>
            </a:r>
            <a:r>
              <a:rPr lang="pt-BR" sz="700" dirty="0">
                <a:hlinkClick r:id="rId11"/>
              </a:rPr>
              <a:t>Coletar os requisitos</a:t>
            </a:r>
            <a:br>
              <a:rPr lang="pt-BR" sz="700" dirty="0"/>
            </a:br>
            <a:r>
              <a:rPr lang="pt-BR" sz="700" dirty="0"/>
              <a:t>5.3 </a:t>
            </a:r>
            <a:r>
              <a:rPr lang="pt-BR" sz="700" dirty="0">
                <a:hlinkClick r:id="rId12"/>
              </a:rPr>
              <a:t>Definir o escopo</a:t>
            </a:r>
            <a:br>
              <a:rPr lang="pt-BR" sz="700" dirty="0"/>
            </a:br>
            <a:r>
              <a:rPr lang="pt-BR" sz="700" dirty="0"/>
              <a:t>5.4 </a:t>
            </a:r>
            <a:r>
              <a:rPr lang="pt-BR" sz="700" dirty="0">
                <a:hlinkClick r:id="rId13"/>
              </a:rPr>
              <a:t>Criar a EAP</a:t>
            </a:r>
            <a:br>
              <a:rPr lang="pt-BR" sz="700" dirty="0"/>
            </a:br>
            <a:r>
              <a:rPr lang="pt-BR" sz="700" dirty="0"/>
              <a:t>5.5 </a:t>
            </a:r>
            <a:r>
              <a:rPr lang="pt-BR" sz="700" dirty="0">
                <a:hlinkClick r:id="rId14"/>
              </a:rPr>
              <a:t>Validar o escopo</a:t>
            </a:r>
            <a:br>
              <a:rPr lang="pt-BR" sz="700" dirty="0"/>
            </a:br>
            <a:r>
              <a:rPr lang="pt-BR" sz="700" dirty="0"/>
              <a:t>5.6 </a:t>
            </a:r>
            <a:r>
              <a:rPr lang="pt-BR" sz="700" dirty="0">
                <a:hlinkClick r:id="rId15"/>
              </a:rPr>
              <a:t>Controlar o escopo</a:t>
            </a:r>
            <a:endParaRPr lang="pt-BR" sz="700" b="1" dirty="0"/>
          </a:p>
          <a:p>
            <a:pPr marL="457200" indent="-457200">
              <a:buFont typeface="+mj-lt"/>
              <a:buAutoNum type="arabicPeriod" startAt="4"/>
            </a:pPr>
            <a:r>
              <a:rPr lang="pt-BR" sz="800" b="1" dirty="0">
                <a:hlinkClick r:id="rId16"/>
              </a:rPr>
              <a:t>Gerenciamento do tempo do projeto</a:t>
            </a:r>
            <a:endParaRPr lang="pt-BR" sz="800" b="1" dirty="0"/>
          </a:p>
          <a:p>
            <a:pPr marL="400050" lvl="1" indent="0">
              <a:buNone/>
            </a:pPr>
            <a:r>
              <a:rPr lang="pt-BR" sz="400" dirty="0"/>
              <a:t>6.1 </a:t>
            </a:r>
            <a:r>
              <a:rPr lang="pt-BR" sz="400" dirty="0">
                <a:hlinkClick r:id="rId17"/>
              </a:rPr>
              <a:t>Planejar o gerenciamento do cronograma</a:t>
            </a:r>
            <a:br>
              <a:rPr lang="pt-BR" sz="400" dirty="0"/>
            </a:br>
            <a:r>
              <a:rPr lang="pt-BR" sz="400" dirty="0"/>
              <a:t>6.2 </a:t>
            </a:r>
            <a:r>
              <a:rPr lang="pt-BR" sz="400" dirty="0">
                <a:hlinkClick r:id="rId18"/>
              </a:rPr>
              <a:t>Definir as atividades</a:t>
            </a:r>
            <a:br>
              <a:rPr lang="pt-BR" sz="400" dirty="0"/>
            </a:br>
            <a:r>
              <a:rPr lang="pt-BR" sz="400" dirty="0"/>
              <a:t>6.3 </a:t>
            </a:r>
            <a:r>
              <a:rPr lang="pt-BR" sz="400" dirty="0">
                <a:hlinkClick r:id="rId19"/>
              </a:rPr>
              <a:t>Sequenciar as atividades</a:t>
            </a:r>
            <a:br>
              <a:rPr lang="pt-BR" sz="400" dirty="0"/>
            </a:br>
            <a:r>
              <a:rPr lang="pt-BR" sz="400" dirty="0"/>
              <a:t>6.4 </a:t>
            </a:r>
            <a:r>
              <a:rPr lang="pt-BR" sz="400" dirty="0">
                <a:hlinkClick r:id="rId20"/>
              </a:rPr>
              <a:t>Estimar os recursos das atividades</a:t>
            </a:r>
            <a:br>
              <a:rPr lang="pt-BR" sz="400" dirty="0"/>
            </a:br>
            <a:r>
              <a:rPr lang="pt-BR" sz="400" dirty="0"/>
              <a:t>6.5 </a:t>
            </a:r>
            <a:r>
              <a:rPr lang="pt-BR" sz="400" dirty="0">
                <a:hlinkClick r:id="rId21"/>
              </a:rPr>
              <a:t>Estimar as durações das atividades</a:t>
            </a:r>
            <a:br>
              <a:rPr lang="pt-BR" sz="400" dirty="0"/>
            </a:br>
            <a:r>
              <a:rPr lang="pt-BR" sz="400" dirty="0"/>
              <a:t>6.6 </a:t>
            </a:r>
            <a:r>
              <a:rPr lang="pt-BR" sz="400" dirty="0">
                <a:hlinkClick r:id="rId22"/>
              </a:rPr>
              <a:t>Desenvolver o Cronograma</a:t>
            </a:r>
            <a:br>
              <a:rPr lang="pt-BR" sz="400" dirty="0"/>
            </a:br>
            <a:r>
              <a:rPr lang="pt-BR" sz="400" dirty="0"/>
              <a:t>6.7 </a:t>
            </a:r>
            <a:r>
              <a:rPr lang="pt-BR" sz="400" dirty="0">
                <a:hlinkClick r:id="rId23"/>
              </a:rPr>
              <a:t>Controlar o Cronograma</a:t>
            </a:r>
            <a:endParaRPr lang="pt-BR" sz="400" b="1" dirty="0"/>
          </a:p>
          <a:p>
            <a:pPr marL="457200" indent="-457200">
              <a:buFont typeface="+mj-lt"/>
              <a:buAutoNum type="arabicPeriod" startAt="4"/>
            </a:pPr>
            <a:r>
              <a:rPr lang="pt-BR" sz="800" b="1" dirty="0">
                <a:hlinkClick r:id="rId24"/>
              </a:rPr>
              <a:t>Gerenciamento dos custos do projeto</a:t>
            </a:r>
            <a:endParaRPr lang="pt-BR" sz="800" b="1" dirty="0"/>
          </a:p>
          <a:p>
            <a:pPr marL="400050" lvl="1" indent="0">
              <a:buNone/>
            </a:pPr>
            <a:r>
              <a:rPr lang="pt-BR" sz="400" dirty="0"/>
              <a:t>7.1 </a:t>
            </a:r>
            <a:r>
              <a:rPr lang="pt-BR" sz="400" dirty="0">
                <a:hlinkClick r:id="rId25"/>
              </a:rPr>
              <a:t>Planejar o gerenciamento dos custos</a:t>
            </a:r>
            <a:br>
              <a:rPr lang="pt-BR" sz="400" dirty="0"/>
            </a:br>
            <a:r>
              <a:rPr lang="pt-BR" sz="400" dirty="0"/>
              <a:t>7.2 </a:t>
            </a:r>
            <a:r>
              <a:rPr lang="pt-BR" sz="400" dirty="0">
                <a:hlinkClick r:id="rId26"/>
              </a:rPr>
              <a:t>Estimar os custos</a:t>
            </a:r>
            <a:br>
              <a:rPr lang="pt-BR" sz="400" dirty="0"/>
            </a:br>
            <a:r>
              <a:rPr lang="pt-BR" sz="400" dirty="0"/>
              <a:t>7.3 </a:t>
            </a:r>
            <a:r>
              <a:rPr lang="pt-BR" sz="400" dirty="0">
                <a:hlinkClick r:id="rId27"/>
              </a:rPr>
              <a:t>Determinar o orçamento</a:t>
            </a:r>
            <a:br>
              <a:rPr lang="pt-BR" sz="400" dirty="0"/>
            </a:br>
            <a:r>
              <a:rPr lang="pt-BR" sz="400" dirty="0"/>
              <a:t>7.4 </a:t>
            </a:r>
            <a:r>
              <a:rPr lang="pt-BR" sz="400" dirty="0">
                <a:hlinkClick r:id="rId28"/>
              </a:rPr>
              <a:t>Controlar os custos</a:t>
            </a:r>
            <a:endParaRPr lang="pt-BR" sz="400" b="1" dirty="0"/>
          </a:p>
          <a:p>
            <a:pPr marL="457200" indent="-457200">
              <a:buFont typeface="+mj-lt"/>
              <a:buAutoNum type="arabicPeriod" startAt="4"/>
            </a:pPr>
            <a:r>
              <a:rPr lang="pt-BR" sz="800" b="1" dirty="0">
                <a:hlinkClick r:id="rId29"/>
              </a:rPr>
              <a:t>Gerenciamento da qualidade do projeto</a:t>
            </a:r>
            <a:endParaRPr lang="pt-BR" sz="800" b="1" dirty="0"/>
          </a:p>
          <a:p>
            <a:pPr marL="400050" lvl="1" indent="0">
              <a:buNone/>
            </a:pPr>
            <a:r>
              <a:rPr lang="pt-BR" sz="400" dirty="0"/>
              <a:t>8.1 </a:t>
            </a:r>
            <a:r>
              <a:rPr lang="pt-BR" sz="400" dirty="0">
                <a:hlinkClick r:id="rId30"/>
              </a:rPr>
              <a:t>Planejar o gerenciamento da qualidade</a:t>
            </a:r>
            <a:br>
              <a:rPr lang="pt-BR" sz="400" dirty="0"/>
            </a:br>
            <a:r>
              <a:rPr lang="pt-BR" sz="400" dirty="0"/>
              <a:t>8.2 </a:t>
            </a:r>
            <a:r>
              <a:rPr lang="pt-BR" sz="400" dirty="0">
                <a:hlinkClick r:id="rId31"/>
              </a:rPr>
              <a:t>Realizar a garantia da qualidade</a:t>
            </a:r>
            <a:br>
              <a:rPr lang="pt-BR" sz="400" dirty="0"/>
            </a:br>
            <a:r>
              <a:rPr lang="pt-BR" sz="400" dirty="0"/>
              <a:t>8.3 </a:t>
            </a:r>
            <a:r>
              <a:rPr lang="pt-BR" sz="400" dirty="0">
                <a:hlinkClick r:id="rId32"/>
              </a:rPr>
              <a:t>Controlar a qualidade</a:t>
            </a:r>
            <a:endParaRPr lang="pt-BR" sz="400" b="1" dirty="0"/>
          </a:p>
          <a:p>
            <a:pPr marL="457200" indent="-457200">
              <a:buFont typeface="+mj-lt"/>
              <a:buAutoNum type="arabicPeriod" startAt="4"/>
            </a:pPr>
            <a:r>
              <a:rPr lang="pt-BR" sz="800" b="1" dirty="0">
                <a:hlinkClick r:id="rId33"/>
              </a:rPr>
              <a:t>Gerenciamento dos recursos humanos do projeto</a:t>
            </a:r>
            <a:endParaRPr lang="pt-BR" sz="800" b="1" dirty="0"/>
          </a:p>
          <a:p>
            <a:pPr marL="400050" lvl="1" indent="0">
              <a:buNone/>
            </a:pPr>
            <a:r>
              <a:rPr lang="pt-BR" sz="400" dirty="0"/>
              <a:t>9.1 </a:t>
            </a:r>
            <a:r>
              <a:rPr lang="pt-BR" sz="400" dirty="0">
                <a:hlinkClick r:id="rId34"/>
              </a:rPr>
              <a:t>Planejar o gerenciamento dos recursos humanos</a:t>
            </a:r>
            <a:br>
              <a:rPr lang="pt-BR" sz="400" dirty="0"/>
            </a:br>
            <a:r>
              <a:rPr lang="pt-BR" sz="400" dirty="0"/>
              <a:t>9.2 </a:t>
            </a:r>
            <a:r>
              <a:rPr lang="pt-BR" sz="400" dirty="0">
                <a:hlinkClick r:id="rId35"/>
              </a:rPr>
              <a:t>Mobilizar a equipe do projeto</a:t>
            </a:r>
            <a:br>
              <a:rPr lang="pt-BR" sz="400" dirty="0"/>
            </a:br>
            <a:r>
              <a:rPr lang="pt-BR" sz="400" dirty="0"/>
              <a:t>9.3 </a:t>
            </a:r>
            <a:r>
              <a:rPr lang="pt-BR" sz="400" dirty="0">
                <a:hlinkClick r:id="rId36"/>
              </a:rPr>
              <a:t>Desenvolver a equipe do projeto</a:t>
            </a:r>
            <a:br>
              <a:rPr lang="pt-BR" sz="400" dirty="0"/>
            </a:br>
            <a:r>
              <a:rPr lang="pt-BR" sz="400" dirty="0"/>
              <a:t>9.4 </a:t>
            </a:r>
            <a:r>
              <a:rPr lang="pt-BR" sz="400" dirty="0">
                <a:hlinkClick r:id="rId37"/>
              </a:rPr>
              <a:t>Gerenciar a equipe do projeto</a:t>
            </a:r>
            <a:endParaRPr lang="pt-BR" sz="400" b="1" dirty="0"/>
          </a:p>
          <a:p>
            <a:pPr marL="457200" indent="-457200">
              <a:buFont typeface="+mj-lt"/>
              <a:buAutoNum type="arabicPeriod" startAt="4"/>
            </a:pPr>
            <a:r>
              <a:rPr lang="pt-BR" sz="800" b="1" dirty="0">
                <a:hlinkClick r:id="rId38"/>
              </a:rPr>
              <a:t>Gerenciamento das comunicações do projeto</a:t>
            </a:r>
            <a:endParaRPr lang="pt-BR" sz="800" b="1" dirty="0"/>
          </a:p>
          <a:p>
            <a:pPr marL="400050" lvl="1" indent="0">
              <a:buNone/>
            </a:pPr>
            <a:r>
              <a:rPr lang="pt-BR" sz="500" dirty="0"/>
              <a:t>10.1 </a:t>
            </a:r>
            <a:r>
              <a:rPr lang="pt-BR" sz="500" dirty="0">
                <a:hlinkClick r:id="rId39"/>
              </a:rPr>
              <a:t>Planejar o gerenciamento das comunicações</a:t>
            </a:r>
            <a:br>
              <a:rPr lang="pt-BR" sz="500" dirty="0"/>
            </a:br>
            <a:r>
              <a:rPr lang="pt-BR" sz="500" dirty="0"/>
              <a:t>10.2 </a:t>
            </a:r>
            <a:r>
              <a:rPr lang="pt-BR" sz="500" dirty="0">
                <a:hlinkClick r:id="rId40"/>
              </a:rPr>
              <a:t>Gerenciar as comunicações</a:t>
            </a:r>
            <a:br>
              <a:rPr lang="pt-BR" sz="500" dirty="0"/>
            </a:br>
            <a:r>
              <a:rPr lang="pt-BR" sz="500" dirty="0"/>
              <a:t>10.3 </a:t>
            </a:r>
            <a:r>
              <a:rPr lang="pt-BR" sz="500" dirty="0">
                <a:hlinkClick r:id="rId41"/>
              </a:rPr>
              <a:t>Controlar as comunicações</a:t>
            </a:r>
            <a:endParaRPr lang="pt-BR" sz="300" b="1" dirty="0"/>
          </a:p>
          <a:p>
            <a:pPr marL="457200" indent="-457200">
              <a:buFont typeface="+mj-lt"/>
              <a:buAutoNum type="arabicPeriod" startAt="4"/>
            </a:pPr>
            <a:r>
              <a:rPr lang="pt-BR" sz="800" b="1" dirty="0">
                <a:hlinkClick r:id="rId42"/>
              </a:rPr>
              <a:t>Gerenciamento dos riscos do projeto</a:t>
            </a:r>
            <a:endParaRPr lang="pt-BR" sz="800" b="1" dirty="0"/>
          </a:p>
          <a:p>
            <a:pPr marL="400050" lvl="1" indent="0">
              <a:buNone/>
            </a:pPr>
            <a:r>
              <a:rPr lang="pt-BR" sz="500" dirty="0"/>
              <a:t>11.1 </a:t>
            </a:r>
            <a:r>
              <a:rPr lang="pt-BR" sz="500" dirty="0">
                <a:hlinkClick r:id="rId43"/>
              </a:rPr>
              <a:t>Planejar o gerenciamento dos riscos</a:t>
            </a:r>
            <a:br>
              <a:rPr lang="pt-BR" sz="500" dirty="0"/>
            </a:br>
            <a:r>
              <a:rPr lang="pt-BR" sz="500" dirty="0"/>
              <a:t>11.2 </a:t>
            </a:r>
            <a:r>
              <a:rPr lang="pt-BR" sz="500" dirty="0">
                <a:hlinkClick r:id="rId44"/>
              </a:rPr>
              <a:t>Identificar os riscos</a:t>
            </a:r>
            <a:br>
              <a:rPr lang="pt-BR" sz="500" dirty="0"/>
            </a:br>
            <a:r>
              <a:rPr lang="pt-BR" sz="500" dirty="0"/>
              <a:t>11.3 </a:t>
            </a:r>
            <a:r>
              <a:rPr lang="pt-BR" sz="500" dirty="0">
                <a:hlinkClick r:id="rId45"/>
              </a:rPr>
              <a:t>Realizar a análise qualitativa dos riscos</a:t>
            </a:r>
            <a:br>
              <a:rPr lang="pt-BR" sz="500" dirty="0"/>
            </a:br>
            <a:r>
              <a:rPr lang="pt-BR" sz="500" dirty="0"/>
              <a:t>11.4 </a:t>
            </a:r>
            <a:r>
              <a:rPr lang="pt-BR" sz="500" dirty="0">
                <a:hlinkClick r:id="rId46"/>
              </a:rPr>
              <a:t>Realizar a análise quantitativa dos riscos</a:t>
            </a:r>
            <a:br>
              <a:rPr lang="pt-BR" sz="500" dirty="0"/>
            </a:br>
            <a:r>
              <a:rPr lang="pt-BR" sz="500" dirty="0"/>
              <a:t>11.5 </a:t>
            </a:r>
            <a:r>
              <a:rPr lang="pt-BR" sz="500" dirty="0">
                <a:hlinkClick r:id="rId47"/>
              </a:rPr>
              <a:t>Planejar as respostas aos riscos</a:t>
            </a:r>
            <a:br>
              <a:rPr lang="pt-BR" sz="500" dirty="0"/>
            </a:br>
            <a:r>
              <a:rPr lang="pt-BR" sz="500" dirty="0"/>
              <a:t>11.6 </a:t>
            </a:r>
            <a:r>
              <a:rPr lang="pt-BR" sz="500" dirty="0">
                <a:hlinkClick r:id="rId48"/>
              </a:rPr>
              <a:t>Controlar os riscos</a:t>
            </a:r>
            <a:endParaRPr lang="pt-BR" sz="400" b="1" dirty="0"/>
          </a:p>
          <a:p>
            <a:pPr marL="457200" indent="-457200">
              <a:buFont typeface="+mj-lt"/>
              <a:buAutoNum type="arabicPeriod" startAt="4"/>
            </a:pPr>
            <a:r>
              <a:rPr lang="pt-BR" sz="800" b="1" dirty="0">
                <a:hlinkClick r:id="rId49"/>
              </a:rPr>
              <a:t>Gerenciamento das aquisições do projeto</a:t>
            </a:r>
            <a:endParaRPr lang="pt-BR" sz="800" b="1" dirty="0"/>
          </a:p>
          <a:p>
            <a:pPr marL="400050" lvl="1" indent="0">
              <a:buNone/>
            </a:pPr>
            <a:r>
              <a:rPr lang="pt-BR" sz="600" dirty="0"/>
              <a:t>12.1 </a:t>
            </a:r>
            <a:r>
              <a:rPr lang="pt-BR" sz="600" dirty="0">
                <a:hlinkClick r:id="rId50"/>
              </a:rPr>
              <a:t>Planejar o gerenciamento das aquisições</a:t>
            </a:r>
            <a:br>
              <a:rPr lang="pt-BR" sz="600" dirty="0"/>
            </a:br>
            <a:r>
              <a:rPr lang="pt-BR" sz="600" dirty="0"/>
              <a:t>12.2 </a:t>
            </a:r>
            <a:r>
              <a:rPr lang="pt-BR" sz="600" dirty="0">
                <a:hlinkClick r:id="rId51"/>
              </a:rPr>
              <a:t>Conduzir as aquisições</a:t>
            </a:r>
            <a:br>
              <a:rPr lang="pt-BR" sz="600" dirty="0"/>
            </a:br>
            <a:r>
              <a:rPr lang="pt-BR" sz="600" dirty="0"/>
              <a:t>12.3 </a:t>
            </a:r>
            <a:r>
              <a:rPr lang="pt-BR" sz="600" dirty="0">
                <a:hlinkClick r:id="rId52"/>
              </a:rPr>
              <a:t>Controlar as aquisições</a:t>
            </a:r>
            <a:br>
              <a:rPr lang="pt-BR" sz="600" dirty="0"/>
            </a:br>
            <a:r>
              <a:rPr lang="pt-BR" sz="600" dirty="0"/>
              <a:t>12.4 </a:t>
            </a:r>
            <a:r>
              <a:rPr lang="pt-BR" sz="600" dirty="0">
                <a:hlinkClick r:id="rId53"/>
              </a:rPr>
              <a:t>Encerrar as aquisições</a:t>
            </a:r>
            <a:endParaRPr lang="pt-BR" sz="400" b="1" dirty="0"/>
          </a:p>
          <a:p>
            <a:pPr marL="457200" indent="-457200">
              <a:buFont typeface="+mj-lt"/>
              <a:buAutoNum type="arabicPeriod" startAt="4"/>
            </a:pPr>
            <a:r>
              <a:rPr lang="pt-BR" sz="800" b="1" dirty="0">
                <a:hlinkClick r:id="rId54"/>
              </a:rPr>
              <a:t>Gerenciamento das partes interessadas do projeto</a:t>
            </a:r>
            <a:endParaRPr lang="pt-BR" sz="800" b="1" dirty="0"/>
          </a:p>
          <a:p>
            <a:pPr marL="400050" lvl="1" indent="0">
              <a:buNone/>
            </a:pPr>
            <a:r>
              <a:rPr lang="pt-BR" sz="600" dirty="0"/>
              <a:t>13.1 </a:t>
            </a:r>
            <a:r>
              <a:rPr lang="pt-BR" sz="600" dirty="0">
                <a:hlinkClick r:id="rId55"/>
              </a:rPr>
              <a:t>Identificar as partes interessadas</a:t>
            </a:r>
            <a:br>
              <a:rPr lang="pt-BR" sz="600" dirty="0"/>
            </a:br>
            <a:r>
              <a:rPr lang="pt-BR" sz="600" dirty="0"/>
              <a:t>13.2 </a:t>
            </a:r>
            <a:r>
              <a:rPr lang="pt-BR" sz="600" dirty="0">
                <a:hlinkClick r:id="rId56"/>
              </a:rPr>
              <a:t>Planejar o gerenciamento das partes interessadas</a:t>
            </a:r>
            <a:br>
              <a:rPr lang="pt-BR" sz="600" dirty="0"/>
            </a:br>
            <a:r>
              <a:rPr lang="pt-BR" sz="600" dirty="0"/>
              <a:t>13.3 </a:t>
            </a:r>
            <a:r>
              <a:rPr lang="pt-BR" sz="600" dirty="0">
                <a:hlinkClick r:id="rId57"/>
              </a:rPr>
              <a:t>Gerenciar o engajamento das partes interessadas</a:t>
            </a:r>
            <a:br>
              <a:rPr lang="pt-BR" sz="600" dirty="0"/>
            </a:br>
            <a:r>
              <a:rPr lang="pt-BR" sz="600" dirty="0"/>
              <a:t>13.4 </a:t>
            </a:r>
            <a:r>
              <a:rPr lang="pt-BR" sz="600" dirty="0">
                <a:hlinkClick r:id="rId58"/>
              </a:rPr>
              <a:t>Controlar o engajamento das partes interessadas</a:t>
            </a:r>
            <a:endParaRPr lang="pt-BR" sz="400" b="1" dirty="0"/>
          </a:p>
          <a:p>
            <a:endParaRPr lang="pt-BR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4799856" y="867772"/>
            <a:ext cx="1763624" cy="5801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600" b="1" dirty="0">
                <a:solidFill>
                  <a:srgbClr val="333333"/>
                </a:solidFill>
                <a:latin typeface="Arial"/>
                <a:hlinkClick r:id="rId59"/>
              </a:rPr>
              <a:t>Entradas e Saídas</a:t>
            </a:r>
            <a:endParaRPr lang="pt-BR" sz="600" b="1" dirty="0">
              <a:solidFill>
                <a:srgbClr val="333333"/>
              </a:solidFill>
              <a:latin typeface="Arial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60"/>
              </a:rPr>
              <a:t>Acordos de cooperação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61"/>
              </a:rPr>
              <a:t>Acordos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62"/>
              </a:rPr>
              <a:t>Aquisições encerradas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63"/>
              </a:rPr>
              <a:t>Ativos de processos organizacionais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64"/>
              </a:rPr>
              <a:t>Atributos das atividades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65"/>
              </a:rPr>
              <a:t>Avaliação do desempenho da equipe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66"/>
              </a:rPr>
              <a:t>Bases das estimativas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67"/>
              </a:rPr>
              <a:t>Business Case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68"/>
              </a:rPr>
              <a:t>Calendários dos recursos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69"/>
              </a:rPr>
              <a:t>Contrato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70"/>
              </a:rPr>
              <a:t>Critérios para Seleção de Fontes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71"/>
              </a:rPr>
              <a:t>Cronograma do projeto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72"/>
              </a:rPr>
              <a:t>Dados do cronograma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73"/>
              </a:rPr>
              <a:t>Decisões contratuais relacionadas a riscos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74"/>
              </a:rPr>
              <a:t>Decisões de fazer ou comprar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75"/>
              </a:rPr>
              <a:t>Especificação do escopo do projeto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76"/>
              </a:rPr>
              <a:t>Especificação do trabalho do projeto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77"/>
              </a:rPr>
              <a:t>Especificação do trabalho das aquisições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78"/>
              </a:rPr>
              <a:t>Designações do pessoal do projeto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79"/>
              </a:rPr>
              <a:t>Diagramas de rede do cronograma do projeto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80"/>
              </a:rPr>
              <a:t>Dicionário da EAP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81"/>
              </a:rPr>
              <a:t>Documentação dos requisitos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82"/>
              </a:rPr>
              <a:t>Documentos de aquisição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83"/>
              </a:rPr>
              <a:t>Documentos do projeto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84"/>
              </a:rPr>
              <a:t>EAP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85"/>
              </a:rPr>
              <a:t>Entregas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86"/>
              </a:rPr>
              <a:t>Estimativas dos custos das atividades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87"/>
              </a:rPr>
              <a:t>Estimativas de duração das atividades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88"/>
              </a:rPr>
              <a:t>Estratégia para gerenciamento das partes interessadas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89"/>
              </a:rPr>
              <a:t>Estrutura analítica dos recursos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90"/>
              </a:rPr>
              <a:t>Fatores ambientais da empresa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91"/>
              </a:rPr>
              <a:t>Fornecedores selecionados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92"/>
              </a:rPr>
              <a:t>Informações sobre o desempenho do trabalho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93"/>
              </a:rPr>
              <a:t>Linha de base do cronograma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94"/>
              </a:rPr>
              <a:t>Linha de base do desempenho de custos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95"/>
              </a:rPr>
              <a:t>Linha de base do escopo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96"/>
              </a:rPr>
              <a:t>Lista das atividades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97"/>
              </a:rPr>
              <a:t>Lista dos fornecedores qualificados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98"/>
              </a:rPr>
              <a:t>Lista dos marcos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99"/>
              </a:rPr>
              <a:t>Listas de verificação da qualidade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100"/>
              </a:rPr>
              <a:t>Matriz de rastreabilidade dos requisitos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101"/>
              </a:rPr>
              <a:t>Dados sobre o desempenho do trabalho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102"/>
              </a:rPr>
              <a:t>Medições do controle da qualidade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103"/>
              </a:rPr>
              <a:t>Métricas da qualidade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104"/>
              </a:rPr>
              <a:t>Plano de gerenciamento da qualidade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105"/>
              </a:rPr>
              <a:t>Plano de gerenciamento das aquisições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106"/>
              </a:rPr>
              <a:t>Plano de gerenciamento das comunicações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107"/>
              </a:rPr>
              <a:t>Plano de gerenciamento do cronograma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108"/>
              </a:rPr>
              <a:t>Plano de gerenciamento do projeto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109"/>
              </a:rPr>
              <a:t>Plano de gerenciamento dos custos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110"/>
              </a:rPr>
              <a:t>Plano de gerenciamento dos recursos humanos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111"/>
              </a:rPr>
              <a:t>Plano de gerenciamento dos requisitos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112"/>
              </a:rPr>
              <a:t>Plano de gerenciamento dos riscos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113"/>
              </a:rPr>
              <a:t>Plano de melhorias no processo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114"/>
              </a:rPr>
              <a:t>Previsões de custo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115"/>
              </a:rPr>
              <a:t>Propostas dos fornecedores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116"/>
              </a:rPr>
              <a:t>Registro das mudanças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117"/>
              </a:rPr>
              <a:t>Registro das partes interessadas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118"/>
              </a:rPr>
              <a:t>Registro das questões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119"/>
              </a:rPr>
              <a:t>Registro dos riscos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120"/>
              </a:rPr>
              <a:t>Relatórios de desempenho do trabalho</a:t>
            </a:r>
            <a:endParaRPr lang="en-US" sz="500" dirty="0">
              <a:solidFill>
                <a:srgbClr val="333333"/>
              </a:solidFill>
              <a:latin typeface="Arial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121"/>
              </a:rPr>
              <a:t>Requisitos de recursos das atividades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122"/>
              </a:rPr>
              <a:t>Requisitos de recursos financeiros do projeto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123"/>
              </a:rPr>
              <a:t>Saídas dos processos de planejamento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124"/>
              </a:rPr>
              <a:t>Solicitações de mudança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125"/>
              </a:rPr>
              <a:t>Termo de abertura do projeto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126"/>
              </a:rPr>
              <a:t>Transição do produto, serviço ou resultado final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127"/>
              </a:rPr>
              <a:t>Plano de gerenciamento das partes interessadas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128"/>
              </a:rPr>
              <a:t>Comunicações do projeto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129"/>
              </a:rPr>
              <a:t>Plano de gerenciamento do escopo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130"/>
              </a:rPr>
              <a:t>Previsões de cronograma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500" dirty="0">
                <a:solidFill>
                  <a:srgbClr val="333333"/>
                </a:solidFill>
                <a:latin typeface="Arial"/>
                <a:hlinkClick r:id="rId131"/>
              </a:rPr>
              <a:t>Calendários do projeto</a:t>
            </a:r>
            <a:r>
              <a:rPr lang="pt-BR" sz="5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500" dirty="0">
              <a:solidFill>
                <a:srgbClr val="333333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0620" y="903312"/>
            <a:ext cx="16036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b="1" dirty="0">
                <a:solidFill>
                  <a:srgbClr val="333333"/>
                </a:solidFill>
                <a:latin typeface="Arial"/>
                <a:hlinkClick r:id="rId132"/>
              </a:rPr>
              <a:t>Ferramentas e técnicas</a:t>
            </a:r>
            <a:endParaRPr lang="pt-BR" sz="400" b="1" dirty="0">
              <a:solidFill>
                <a:srgbClr val="333333"/>
              </a:solidFill>
              <a:latin typeface="Arial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33"/>
              </a:rPr>
              <a:t>Genéricas</a:t>
            </a:r>
            <a:r>
              <a:rPr lang="pt-BR" sz="4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34"/>
              </a:rPr>
              <a:t>Opinião Especializada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35"/>
              </a:rPr>
              <a:t>Sistema de gerenciamento de registros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36"/>
              </a:rPr>
              <a:t>Decomposição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37"/>
              </a:rPr>
              <a:t>Sistema de informações do gerenciamento de projetos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38"/>
              </a:rPr>
              <a:t>Reuniões de controle de mudanças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39"/>
              </a:rPr>
              <a:t>Habilidades interpessoais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40"/>
              </a:rPr>
              <a:t>Habilidades de gerenciamento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41"/>
              </a:rPr>
              <a:t>Métodos de previsão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42"/>
              </a:rPr>
              <a:t>Análise de variação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43"/>
              </a:rPr>
              <a:t>Brainstorming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44"/>
              </a:rPr>
              <a:t>Diagramas Matriciais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45"/>
              </a:rPr>
              <a:t>Matriz de priorização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46"/>
              </a:rPr>
              <a:t>Reuniões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47"/>
              </a:rPr>
              <a:t>Técnicas analíticas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48"/>
              </a:rPr>
              <a:t>Entrevistas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49"/>
              </a:rPr>
              <a:t>Análise de reservas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50"/>
              </a:rPr>
              <a:t>Técnicas de tomada de decisão em grupo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51"/>
              </a:rPr>
              <a:t>Técnicas de facilitação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52"/>
              </a:rPr>
              <a:t>Ferramentas de controle de mudanças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53"/>
              </a:rPr>
              <a:t>Técnica de grupo nominal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54"/>
              </a:rPr>
              <a:t>Gerenciamento do valor agregado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55"/>
              </a:rPr>
              <a:t>Escopo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56"/>
              </a:rPr>
              <a:t>Grupos de discussão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57"/>
              </a:rPr>
              <a:t>Oficinas facilitadas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58"/>
              </a:rPr>
              <a:t>Técnicas de criatividade em grupo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59"/>
              </a:rPr>
              <a:t>Questionários e pesquisas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60"/>
              </a:rPr>
              <a:t>Observações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61"/>
              </a:rPr>
              <a:t>Protótipos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62"/>
              </a:rPr>
              <a:t>Diagrama de contexto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63"/>
              </a:rPr>
              <a:t>Análise dos documentos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64"/>
              </a:rPr>
              <a:t>Análise de produto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65"/>
              </a:rPr>
              <a:t>Geração de alternativas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66"/>
              </a:rPr>
              <a:t>Tempo</a:t>
            </a:r>
            <a:r>
              <a:rPr lang="pt-BR" sz="4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67"/>
              </a:rPr>
              <a:t>Modelos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68"/>
              </a:rPr>
              <a:t>Planejamento em ondas sucessivas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69"/>
              </a:rPr>
              <a:t>Método do diagrama de precedência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70"/>
              </a:rPr>
              <a:t>Determinação de Dependências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71"/>
              </a:rPr>
              <a:t>Aplicação de antecipações e esperas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72"/>
              </a:rPr>
              <a:t>Modelos de diagrama de rede de cronograma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73"/>
              </a:rPr>
              <a:t>Análise de alternativas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74"/>
              </a:rPr>
              <a:t>Dados publicados para auxílio a estimativas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75"/>
              </a:rPr>
              <a:t>Estimativa </a:t>
            </a:r>
            <a:r>
              <a:rPr lang="pt-BR" sz="400" dirty="0" err="1">
                <a:solidFill>
                  <a:srgbClr val="333333"/>
                </a:solidFill>
                <a:latin typeface="Arial"/>
                <a:hlinkClick r:id="rId175"/>
              </a:rPr>
              <a:t>bottom-up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76"/>
              </a:rPr>
              <a:t>Software de gerenciamento de projetos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77"/>
              </a:rPr>
              <a:t>Estimativa análoga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78"/>
              </a:rPr>
              <a:t>Estimativa paramétrica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79"/>
              </a:rPr>
              <a:t>Estimativas de três pontos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80"/>
              </a:rPr>
              <a:t>Análise de rede do cronograma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81"/>
              </a:rPr>
              <a:t>Método do caminho crítico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82"/>
              </a:rPr>
              <a:t>Método da corrente crítica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83"/>
              </a:rPr>
              <a:t>Técnicas de otimização de recursos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84"/>
              </a:rPr>
              <a:t>Técnicas de criação de modelos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85"/>
              </a:rPr>
              <a:t>Compressão de cronograma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86"/>
              </a:rPr>
              <a:t>Ferramenta de cronograma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87"/>
              </a:rPr>
              <a:t>Análise de desempenho​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88"/>
              </a:rPr>
              <a:t>Custos</a:t>
            </a:r>
            <a:r>
              <a:rPr lang="pt-BR" sz="4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89"/>
              </a:rPr>
              <a:t>Análise de proposta de fornecedor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90"/>
              </a:rPr>
              <a:t>Agregação de custos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91"/>
              </a:rPr>
              <a:t>Relações históricas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92"/>
              </a:rPr>
              <a:t>Reconciliação dos limites de recursos financeiros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93"/>
              </a:rPr>
              <a:t>Qualidade</a:t>
            </a:r>
            <a:r>
              <a:rPr lang="pt-BR" sz="4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94"/>
              </a:rPr>
              <a:t>Análise de custo-benefício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95"/>
              </a:rPr>
              <a:t>Custo da qualidade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96"/>
              </a:rPr>
              <a:t>As sete ferramentas básicas da qualidade</a:t>
            </a:r>
            <a:r>
              <a:rPr lang="pt-BR" sz="4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97"/>
              </a:rPr>
              <a:t>Diagrama de causa-efeito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98"/>
              </a:rPr>
              <a:t>Fluxograma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199"/>
              </a:rPr>
              <a:t>Folha de verificação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00"/>
              </a:rPr>
              <a:t>Histograma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01"/>
              </a:rPr>
              <a:t>Diagrama de Pareto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02"/>
              </a:rPr>
              <a:t>Gráfico de controle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03"/>
              </a:rPr>
              <a:t>Diagrama de dispersão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04"/>
              </a:rPr>
              <a:t>Benchmarking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05"/>
              </a:rPr>
              <a:t>Projeto de experimentos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06"/>
              </a:rPr>
              <a:t>Amostragem estatística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07"/>
              </a:rPr>
              <a:t>Ferramentas adicionais de planejamento da qualidade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08"/>
              </a:rPr>
              <a:t>Auditorias de qualidade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09"/>
              </a:rPr>
              <a:t>Análise de processos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10"/>
              </a:rPr>
              <a:t>Inspeção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11"/>
              </a:rPr>
              <a:t>Revisão das solicitações de mudança aprovadas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08812" y="901021"/>
            <a:ext cx="160361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b="1" dirty="0">
                <a:solidFill>
                  <a:srgbClr val="333333"/>
                </a:solidFill>
                <a:latin typeface="Arial"/>
                <a:hlinkClick r:id="rId132"/>
              </a:rPr>
              <a:t>Ferramentas e técnicas</a:t>
            </a:r>
            <a:endParaRPr lang="pt-BR" sz="400" b="1" dirty="0">
              <a:solidFill>
                <a:srgbClr val="333333"/>
              </a:solidFill>
              <a:latin typeface="Arial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12"/>
              </a:rPr>
              <a:t>Recursos Humanos</a:t>
            </a:r>
            <a:r>
              <a:rPr lang="pt-BR" sz="4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13"/>
              </a:rPr>
              <a:t>Organogramas e descrições de cargos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14"/>
              </a:rPr>
              <a:t>Rede de relacionamentos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15"/>
              </a:rPr>
              <a:t>Teoria organizacional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16"/>
              </a:rPr>
              <a:t>Pré-designação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17"/>
              </a:rPr>
              <a:t>Negociação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18"/>
              </a:rPr>
              <a:t>Contratação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19"/>
              </a:rPr>
              <a:t>Equipes virtuais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20"/>
              </a:rPr>
              <a:t>Análise de decisão envolvendo critérios múltiplos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21"/>
              </a:rPr>
              <a:t>Observação e conversas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22"/>
              </a:rPr>
              <a:t>Avaliações de desempenho do projeto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23"/>
              </a:rPr>
              <a:t>Gerenciamento de conflitos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24"/>
              </a:rPr>
              <a:t>Treinamento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25"/>
              </a:rPr>
              <a:t>Atividades de construção da equipe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26"/>
              </a:rPr>
              <a:t>Regras básicas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27"/>
              </a:rPr>
              <a:t>Agrupamento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28"/>
              </a:rPr>
              <a:t>Reconhecimento e recompensas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29"/>
              </a:rPr>
              <a:t>Ferramentas de avaliação dos funcionários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30"/>
              </a:rPr>
              <a:t>Comunicações</a:t>
            </a:r>
            <a:r>
              <a:rPr lang="pt-BR" sz="4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31"/>
              </a:rPr>
              <a:t>Análise de partes interessadas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32"/>
              </a:rPr>
              <a:t>Análise de requisitos da comunicação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33"/>
              </a:rPr>
              <a:t>Tecnologia das comunicações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34"/>
              </a:rPr>
              <a:t>Modelos de comunicações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35"/>
              </a:rPr>
              <a:t>Métodos de comunicação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36"/>
              </a:rPr>
              <a:t>Sistemas de gerenciamento da informação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37"/>
              </a:rPr>
              <a:t>Relatórios de desempenho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38"/>
              </a:rPr>
              <a:t>Riscos</a:t>
            </a:r>
            <a:r>
              <a:rPr lang="pt-BR" sz="4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39"/>
              </a:rPr>
              <a:t>Reuniões de planejamento e análise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40"/>
              </a:rPr>
              <a:t>Revisões de documentação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41"/>
              </a:rPr>
              <a:t>Técnicas de coleta de informações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42"/>
              </a:rPr>
              <a:t>Análise de listas de verificação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43"/>
              </a:rPr>
              <a:t>Análise de premissas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44"/>
              </a:rPr>
              <a:t>Técnicas de diagramas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45"/>
              </a:rPr>
              <a:t>SWOT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46"/>
              </a:rPr>
              <a:t>Avaliação de probabilidade e impacto dos riscos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47"/>
              </a:rPr>
              <a:t>Matriz de probabilidade e impacto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48"/>
              </a:rPr>
              <a:t>Avaliação de qualidade dos dados sobre riscos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49"/>
              </a:rPr>
              <a:t>Categorização de riscos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50"/>
              </a:rPr>
              <a:t>Avaliação da urgência dos riscos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51"/>
              </a:rPr>
              <a:t>Técnicas de coleta e apresentação de dados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52"/>
              </a:rPr>
              <a:t>Técnicas de modelagem e análise quantitativa de riscos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53"/>
              </a:rPr>
              <a:t>Estratégias para riscos negativos ou ameaças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54"/>
              </a:rPr>
              <a:t>Estratégias para riscos positivos ou oportunidades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55"/>
              </a:rPr>
              <a:t>Estratégias de respostas de contingência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56"/>
              </a:rPr>
              <a:t>Reavaliação de riscos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57"/>
              </a:rPr>
              <a:t>Auditorias de riscos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58"/>
              </a:rPr>
              <a:t>Análises de variação e tendências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59"/>
              </a:rPr>
              <a:t>Medição de desempenho técnico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60"/>
              </a:rPr>
              <a:t>Aquisições</a:t>
            </a:r>
            <a:r>
              <a:rPr lang="pt-BR" sz="400" dirty="0">
                <a:solidFill>
                  <a:srgbClr val="333333"/>
                </a:solidFill>
                <a:latin typeface="Arial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61"/>
              </a:rPr>
              <a:t>Tipos de Contratos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62"/>
              </a:rPr>
              <a:t>Análise de Fazer ou Comprar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63"/>
              </a:rPr>
              <a:t>Reuniões com licitantes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64"/>
              </a:rPr>
              <a:t>Técnicas de avaliação de propostas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65"/>
              </a:rPr>
              <a:t>Estimativas independentes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66"/>
              </a:rPr>
              <a:t>Publicidade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67"/>
              </a:rPr>
              <a:t>Pesquisa de mercado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68"/>
              </a:rPr>
              <a:t>Negociações das aquisições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69"/>
              </a:rPr>
              <a:t>Auditorias de aquisições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70"/>
              </a:rPr>
              <a:t>Acordos negociados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71"/>
              </a:rPr>
              <a:t>Sistema de controle de mudanças no contrato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72"/>
              </a:rPr>
              <a:t>Análise de desempenho das aquisições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73"/>
              </a:rPr>
              <a:t>Sistemas de pagamento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" dirty="0">
                <a:solidFill>
                  <a:srgbClr val="333333"/>
                </a:solidFill>
                <a:latin typeface="Arial"/>
                <a:hlinkClick r:id="rId274"/>
              </a:rPr>
              <a:t>Administração de reivindicações</a:t>
            </a:r>
            <a:endParaRPr lang="pt-BR" sz="400" dirty="0">
              <a:solidFill>
                <a:srgbClr val="333333"/>
              </a:solidFill>
              <a:latin typeface="Arial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400" dirty="0">
              <a:solidFill>
                <a:srgbClr val="333333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600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>
                <a:hlinkClick r:id="rId2"/>
              </a:rPr>
              <a:t>Identificar as partes interessadas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830001" y="1066800"/>
          <a:ext cx="8137525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9266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652486"/>
          </a:xfrm>
          <a:noFill/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30000"/>
              </a:lnSpc>
              <a:buClr>
                <a:schemeClr val="accent1"/>
              </a:buClr>
              <a:defRPr/>
            </a:pPr>
            <a:r>
              <a:rPr lang="pt-BR" sz="2800" dirty="0">
                <a:hlinkClick r:id="rId2"/>
              </a:rPr>
              <a:t>Identificar as partes interessadas</a:t>
            </a:r>
            <a:endParaRPr lang="pt-BR" sz="4400" dirty="0">
              <a:effectLst>
                <a:outerShdw blurRad="38100" dist="38100" dir="2700000" algn="tl">
                  <a:srgbClr val="FFFFFF"/>
                </a:outerShdw>
              </a:effectLst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5" name="Content Placeholder 2"/>
          <p:cNvGraphicFramePr>
            <a:graphicFrameLocks/>
          </p:cNvGraphicFramePr>
          <p:nvPr>
            <p:extLst/>
          </p:nvPr>
        </p:nvGraphicFramePr>
        <p:xfrm>
          <a:off x="2063751" y="1066800"/>
          <a:ext cx="8137525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3281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Planejar o gerenciamento das partes interessadas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063751" y="1066800"/>
          <a:ext cx="8137525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184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Planejar o gerenciamento das partes interessadas</a:t>
            </a:r>
            <a:endParaRPr lang="pt-B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830001" y="1066800"/>
          <a:ext cx="8137525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603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Planejar o gerenciamento das partes interessadas</a:t>
            </a:r>
            <a:endParaRPr lang="pt-B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063752" y="1066800"/>
          <a:ext cx="4536305" cy="3946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0156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Gerenciar o engajamento das partes interessadas</a:t>
            </a:r>
            <a:endParaRPr lang="pt-B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830001" y="1066800"/>
          <a:ext cx="8137525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7220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Controlar o engajamento das partes interessadas</a:t>
            </a:r>
            <a:endParaRPr lang="pt-B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830001" y="1066800"/>
          <a:ext cx="8137525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4839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xfrm>
            <a:off x="2133600" y="115888"/>
            <a:ext cx="8426450" cy="709612"/>
          </a:xfrm>
        </p:spPr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2279576" y="1600200"/>
            <a:ext cx="8388424" cy="3341689"/>
          </a:xfrm>
        </p:spPr>
        <p:txBody>
          <a:bodyPr/>
          <a:lstStyle/>
          <a:p>
            <a:pPr marL="457200" lvl="1" indent="-457200">
              <a:lnSpc>
                <a:spcPct val="110000"/>
              </a:lnSpc>
              <a:buFont typeface="+mj-lt"/>
              <a:buAutoNum type="arabicPeriod"/>
            </a:pPr>
            <a:r>
              <a:rPr lang="pt-BR" dirty="0"/>
              <a:t>Guia</a:t>
            </a:r>
            <a:r>
              <a:rPr lang="en-US" dirty="0"/>
              <a:t> PMBOK</a:t>
            </a:r>
            <a:r>
              <a:rPr lang="en-US" baseline="30000" dirty="0"/>
              <a:t>®</a:t>
            </a:r>
            <a:r>
              <a:rPr lang="en-US" dirty="0"/>
              <a:t>  -  Um </a:t>
            </a:r>
            <a:r>
              <a:rPr lang="pt-BR" dirty="0"/>
              <a:t>Guia</a:t>
            </a:r>
            <a:r>
              <a:rPr lang="en-US" dirty="0"/>
              <a:t> do </a:t>
            </a:r>
            <a:r>
              <a:rPr lang="pt-BR" dirty="0"/>
              <a:t>Conhecimento em Gerenciamento de Projetos – Quinta Edição</a:t>
            </a:r>
            <a:r>
              <a:rPr lang="en-US" dirty="0"/>
              <a:t>. PMI</a:t>
            </a:r>
            <a:r>
              <a:rPr lang="en-US" baseline="30000" dirty="0"/>
              <a:t>®</a:t>
            </a:r>
            <a:r>
              <a:rPr lang="en-US" dirty="0"/>
              <a:t>. 2013.</a:t>
            </a:r>
          </a:p>
          <a:p>
            <a:pPr marL="457200" lvl="1" indent="-457200">
              <a:lnSpc>
                <a:spcPct val="110000"/>
              </a:lnSpc>
              <a:buFont typeface="+mj-lt"/>
              <a:buAutoNum type="arabicPeriod"/>
            </a:pPr>
            <a:r>
              <a:rPr lang="pt-BR" dirty="0"/>
              <a:t>MONTES, Eduardo. </a:t>
            </a:r>
            <a:r>
              <a:rPr lang="pt-BR" dirty="0">
                <a:hlinkClick r:id="rId3"/>
              </a:rPr>
              <a:t>Introdução ao Gerenciamento de Projetos</a:t>
            </a:r>
            <a:r>
              <a:rPr lang="pt-BR" dirty="0"/>
              <a:t>, 1ª Ed. São Paulo; 2017.</a:t>
            </a:r>
          </a:p>
          <a:p>
            <a:pPr marL="457200" lvl="1" indent="-457200">
              <a:lnSpc>
                <a:spcPct val="110000"/>
              </a:lnSpc>
              <a:buFont typeface="+mj-lt"/>
              <a:buAutoNum type="arabicPeriod"/>
            </a:pPr>
            <a:r>
              <a:rPr lang="pt-BR" dirty="0">
                <a:hlinkClick r:id="rId4"/>
              </a:rPr>
              <a:t>https://escritoriodeprojetos.com.br/guia-de-gerenciamento-de-projetos</a:t>
            </a:r>
            <a:endParaRPr lang="pt-BR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endParaRPr lang="pt-BR" sz="20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endParaRPr lang="pt-BR" sz="20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697463492"/>
      </p:ext>
    </p:extLst>
  </p:cSld>
  <p:clrMapOvr>
    <a:masterClrMapping/>
  </p:clrMapOvr>
</p:sld>
</file>

<file path=ppt/theme/theme1.xml><?xml version="1.0" encoding="utf-8"?>
<a:theme xmlns:a="http://schemas.openxmlformats.org/drawingml/2006/main" name="PMO_PowerPoint">
  <a:themeElements>
    <a:clrScheme name="">
      <a:dk1>
        <a:srgbClr val="333333"/>
      </a:dk1>
      <a:lt1>
        <a:srgbClr val="BDE0FF"/>
      </a:lt1>
      <a:dk2>
        <a:srgbClr val="FFFFFF"/>
      </a:dk2>
      <a:lt2>
        <a:srgbClr val="808080"/>
      </a:lt2>
      <a:accent1>
        <a:srgbClr val="245CA8"/>
      </a:accent1>
      <a:accent2>
        <a:srgbClr val="EB7734"/>
      </a:accent2>
      <a:accent3>
        <a:srgbClr val="DBEDFF"/>
      </a:accent3>
      <a:accent4>
        <a:srgbClr val="2A2A2A"/>
      </a:accent4>
      <a:accent5>
        <a:srgbClr val="ACB5D1"/>
      </a:accent5>
      <a:accent6>
        <a:srgbClr val="D56B2E"/>
      </a:accent6>
      <a:hlink>
        <a:srgbClr val="82AEDB"/>
      </a:hlink>
      <a:folHlink>
        <a:srgbClr val="FCAF26"/>
      </a:folHlink>
    </a:clrScheme>
    <a:fontScheme name="PMO_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PMO_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PMOv3.potx" id="{A394AFE0-65C4-4F57-B70E-5EEDB70AFD6D}" vid="{928D45A9-F46D-480B-9091-0A69C2D94FF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DBE3F774DAFDB43B7AECC64F026BC1B" ma:contentTypeVersion="8" ma:contentTypeDescription="Crie um novo documento." ma:contentTypeScope="" ma:versionID="0a465c94922a95d2e8b01b0e1fef8400">
  <xsd:schema xmlns:xsd="http://www.w3.org/2001/XMLSchema" xmlns:xs="http://www.w3.org/2001/XMLSchema" xmlns:p="http://schemas.microsoft.com/office/2006/metadata/properties" xmlns:ns2="d78dacd4-ba8a-4506-8839-a918012505f4" xmlns:ns3="e62effa8-c612-4657-b64e-83124bbab7cb" targetNamespace="http://schemas.microsoft.com/office/2006/metadata/properties" ma:root="true" ma:fieldsID="ad5cb4dfe284b571df67547a72c05143" ns2:_="" ns3:_="">
    <xsd:import namespace="d78dacd4-ba8a-4506-8839-a918012505f4"/>
    <xsd:import namespace="e62effa8-c612-4657-b64e-83124bbab7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8dacd4-ba8a-4506-8839-a918012505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2effa8-c612-4657-b64e-83124bbab7c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7c73d968-c3ff-490e-ad14-2e5519d9bb16}" ma:internalName="TaxCatchAll" ma:showField="CatchAllData" ma:web="e62effa8-c612-4657-b64e-83124bbab7c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62effa8-c612-4657-b64e-83124bbab7cb" xsi:nil="true"/>
    <lcf76f155ced4ddcb4097134ff3c332f xmlns="d78dacd4-ba8a-4506-8839-a918012505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1243209-30F8-4602-9792-C24082568983}"/>
</file>

<file path=customXml/itemProps2.xml><?xml version="1.0" encoding="utf-8"?>
<ds:datastoreItem xmlns:ds="http://schemas.openxmlformats.org/officeDocument/2006/customXml" ds:itemID="{20BE164F-404A-46C5-9B41-8712CB04CD4D}"/>
</file>

<file path=customXml/itemProps3.xml><?xml version="1.0" encoding="utf-8"?>
<ds:datastoreItem xmlns:ds="http://schemas.openxmlformats.org/officeDocument/2006/customXml" ds:itemID="{EA510FE4-607A-403F-9807-90DC136D096D}"/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1230</Words>
  <Application>Microsoft Office PowerPoint</Application>
  <PresentationFormat>Widescreen</PresentationFormat>
  <Paragraphs>333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</vt:lpstr>
      <vt:lpstr>Webdings</vt:lpstr>
      <vt:lpstr>PMO_PowerPoint</vt:lpstr>
      <vt:lpstr>13. Gerenciamento das partes interessadas</vt:lpstr>
      <vt:lpstr>Identificar as partes interessadas</vt:lpstr>
      <vt:lpstr>Identificar as partes interessadas</vt:lpstr>
      <vt:lpstr>Planejar o gerenciamento das partes interessadas</vt:lpstr>
      <vt:lpstr>Planejar o gerenciamento das partes interessadas</vt:lpstr>
      <vt:lpstr>Planejar o gerenciamento das partes interessadas</vt:lpstr>
      <vt:lpstr>Gerenciar o engajamento das partes interessadas</vt:lpstr>
      <vt:lpstr>Controlar o engajamento das partes interessadas</vt:lpstr>
      <vt:lpstr>Referências Bibliográficas</vt:lpstr>
      <vt:lpstr>Índice Completo dos processos e suas entradas, ferramentas e técnicas e saídas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13. Gerenciamento das partes interessadas</dc:title>
  <dc:creator>CLAUDIO LIMA</dc:creator>
  <cp:lastModifiedBy>CLAUDIO LIMA</cp:lastModifiedBy>
  <cp:revision>1</cp:revision>
  <dcterms:created xsi:type="dcterms:W3CDTF">2017-11-07T14:06:03Z</dcterms:created>
  <dcterms:modified xsi:type="dcterms:W3CDTF">2017-11-07T14:11:27Z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0x0101003DBE3F774DAFDB43B7AECC64F026BC1B</vt:lpwstr>
  </property>
  <property fmtid="{D5CDD505-2E9C-101B-9397-08002B2CF9AE}" pid="3" name="MediaServiceImageTags">
    <vt:lpwstr/>
  </property>
</Properties>
</file>