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5" r:id="rId4"/>
    <p:sldId id="303" r:id="rId5"/>
    <p:sldId id="304" r:id="rId6"/>
    <p:sldId id="296" r:id="rId7"/>
    <p:sldId id="305" r:id="rId8"/>
    <p:sldId id="306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GHRRDLVlTkF4C+Z+1cEl1qtj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22"/>
    <a:srgbClr val="C6C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318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47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85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62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99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35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31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7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13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2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2"/>
          <p:cNvSpPr txBox="1"/>
          <p:nvPr/>
        </p:nvSpPr>
        <p:spPr>
          <a:xfrm>
            <a:off x="1163782" y="192943"/>
            <a:ext cx="20217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u="none" strike="noStrike" cap="none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11" name="Google Shape;11;p12"/>
          <p:cNvSpPr txBox="1"/>
          <p:nvPr/>
        </p:nvSpPr>
        <p:spPr>
          <a:xfrm>
            <a:off x="1177637" y="1005483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Subtítulo se houver</a:t>
            </a:r>
            <a:endParaRPr/>
          </a:p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697" y="2279998"/>
            <a:ext cx="1043420" cy="1043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>
            <a:off x="2590499" y="2188314"/>
            <a:ext cx="8049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2730855" y="4934768"/>
            <a:ext cx="7756655" cy="814388"/>
          </a:xfrm>
          <a:prstGeom prst="rect">
            <a:avLst/>
          </a:prstGeom>
          <a:solidFill>
            <a:srgbClr val="0066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3038385" y="5069169"/>
            <a:ext cx="6986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D2D632"/>
                </a:solidFill>
                <a:latin typeface="Calibri"/>
                <a:ea typeface="Calibri"/>
                <a:cs typeface="Calibri"/>
                <a:sym typeface="Calibri"/>
              </a:rPr>
              <a:t>Destaque (se houver):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/>
        </p:nvSpPr>
        <p:spPr>
          <a:xfrm>
            <a:off x="1645311" y="883620"/>
            <a:ext cx="8212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Inter"/>
                <a:ea typeface="Inter"/>
                <a:cs typeface="Inter"/>
                <a:sym typeface="Inter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2">
  <p:cSld name="Título e Conteúdo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/>
          <p:nvPr/>
        </p:nvSpPr>
        <p:spPr>
          <a:xfrm>
            <a:off x="1163782" y="388258"/>
            <a:ext cx="202170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22" name="Google Shape;22;p14"/>
          <p:cNvSpPr txBox="1"/>
          <p:nvPr/>
        </p:nvSpPr>
        <p:spPr>
          <a:xfrm>
            <a:off x="1177637" y="1200798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Subtítulo se houver</a:t>
            </a:r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1177637" y="2589757"/>
            <a:ext cx="8049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2">
  <p:cSld name="Conteúdo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5"/>
          <p:cNvSpPr txBox="1"/>
          <p:nvPr/>
        </p:nvSpPr>
        <p:spPr>
          <a:xfrm>
            <a:off x="1388834" y="883620"/>
            <a:ext cx="8212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6622"/>
                </a:solidFill>
                <a:latin typeface="Inter"/>
                <a:ea typeface="Inter"/>
                <a:cs typeface="Inter"/>
                <a:sym typeface="Inter"/>
              </a:rPr>
              <a:t>Conteúdo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ídeo">
  <p:cSld name="Víde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 txBox="1"/>
          <p:nvPr/>
        </p:nvSpPr>
        <p:spPr>
          <a:xfrm>
            <a:off x="323284" y="11438"/>
            <a:ext cx="1407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Vídeo</a:t>
            </a:r>
            <a:endParaRPr/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111" y="2837758"/>
            <a:ext cx="1060910" cy="10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ídeo 2">
  <p:cSld name="Vídeo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/>
        </p:nvSpPr>
        <p:spPr>
          <a:xfrm>
            <a:off x="323284" y="27620"/>
            <a:ext cx="1407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1">
                <a:solidFill>
                  <a:srgbClr val="D2D632"/>
                </a:solidFill>
                <a:latin typeface="Calibri"/>
                <a:ea typeface="Calibri"/>
                <a:cs typeface="Calibri"/>
                <a:sym typeface="Calibri"/>
              </a:rPr>
              <a:t>Vídeo</a:t>
            </a:r>
            <a:endParaRPr/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111" y="2853940"/>
            <a:ext cx="1060910" cy="10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1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44686" y="2930285"/>
            <a:ext cx="8049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é uma biblioteca em 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que permite a execução de requisições 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podendo ser utilizada para fazer requisições de documentos 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html’s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e captar informações, e também para utilizar serviços como 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api’s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 smtClean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08474" y="2531925"/>
            <a:ext cx="80496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lang="pt-BR"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4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 que queremos</a:t>
            </a:r>
          </a:p>
          <a:p>
            <a:pPr lvl="0"/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'https://www.queroquero.com.br/Moveis'</a:t>
            </a:r>
          </a:p>
          <a:p>
            <a:pPr lvl="0"/>
            <a:endParaRPr lang="pt-BR" sz="24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Fazer o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</a:t>
            </a:r>
          </a:p>
          <a:p>
            <a:pPr lvl="0"/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response = </a:t>
            </a:r>
            <a:r>
              <a:rPr lang="pt-BR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24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24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1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Responses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08474" y="2531925"/>
            <a:ext cx="8049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2xx	-&gt; Sucesso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3xx	-&gt; Redirecionamento</a:t>
            </a:r>
          </a:p>
          <a:p>
            <a:pPr lvl="0">
              <a:lnSpc>
                <a:spcPct val="150000"/>
              </a:lnSpc>
            </a:pPr>
            <a:r>
              <a:rPr lang="pt-BR" sz="24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4xx	-&gt; Erro do </a:t>
            </a:r>
            <a:r>
              <a:rPr lang="pt-BR" sz="2400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lang="pt-BR" sz="2400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24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5xx	-&gt; Erro servidor</a:t>
            </a:r>
            <a:endParaRPr lang="pt-BR" sz="2400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45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Conteúdo response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08474" y="2803529"/>
            <a:ext cx="80496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esponse.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		-&gt; Conteúdo do response em texto</a:t>
            </a:r>
          </a:p>
          <a:p>
            <a:pPr lvl="0">
              <a:lnSpc>
                <a:spcPct val="150000"/>
              </a:lnSpc>
            </a:pP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esponse.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()	-&gt; Conteúdo em dicionário</a:t>
            </a:r>
          </a:p>
          <a:p>
            <a:pPr lvl="0">
              <a:lnSpc>
                <a:spcPct val="150000"/>
              </a:lnSpc>
            </a:pPr>
            <a:r>
              <a:rPr lang="pt-BR" sz="24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4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esponse.</a:t>
            </a:r>
            <a:r>
              <a:rPr lang="pt-BR" sz="240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pt-BR" sz="24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	-&gt; Conteúdo em binário</a:t>
            </a:r>
            <a:endParaRPr lang="pt-BR" sz="2400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5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8;p2"/>
          <p:cNvSpPr txBox="1"/>
          <p:nvPr/>
        </p:nvSpPr>
        <p:spPr>
          <a:xfrm>
            <a:off x="1108474" y="2601823"/>
            <a:ext cx="80496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Como visto anteriormente, podemos obter a página em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de um site através de um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porém fica difícil encontrar uma informação específica tendo a página em texto puro.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Para resolver esse problema, fazemos o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da página em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com a biblioteca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que permite que busque-se elementos através de atributos, de forma análoga ao que era feito no </a:t>
            </a:r>
            <a:r>
              <a:rPr lang="pt-BR" sz="2000" dirty="0" err="1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selenium</a:t>
            </a:r>
            <a:r>
              <a:rPr lang="pt-BR" sz="20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4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08474" y="2531925"/>
            <a:ext cx="1115897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lang="pt-BR" sz="18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bs4 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lang="pt-BR" sz="18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 que queremos</a:t>
            </a: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'https://www.queroquero.com.br/Moveis'</a:t>
            </a: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Fazer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</a:t>
            </a:r>
          </a:p>
          <a:p>
            <a:pPr lvl="0"/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response =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Fazer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passando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response.text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soup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response.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'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html.parser</a:t>
            </a:r>
            <a:r>
              <a:rPr lang="pt-BR" sz="18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')</a:t>
            </a:r>
          </a:p>
          <a:p>
            <a:pPr lvl="0"/>
            <a:endParaRPr lang="pt-BR" sz="18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Nesse exemplo está se usando a classe, porém poderia se utilizar outros elementos como id,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elementos_titulos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soup.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find_all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attrs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={"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": "vtex-product-summary-2-x-nameContainer"})</a:t>
            </a:r>
            <a:endParaRPr lang="pt-BR" sz="1800" dirty="0" smtClean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4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82295" y="388250"/>
            <a:ext cx="9466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6000" b="1" i="1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b="1" i="1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78783" y="1489122"/>
            <a:ext cx="43364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 smtClean="0">
                <a:solidFill>
                  <a:srgbClr val="C6CA28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1" dirty="0">
              <a:solidFill>
                <a:srgbClr val="C6C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108474" y="2006827"/>
            <a:ext cx="1115897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lang="pt-BR" sz="1800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bs4 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pt-BR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endParaRPr lang="pt-BR" sz="18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 que queremos</a:t>
            </a: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'https://www.queroquero.com.br/Moveis'</a:t>
            </a: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Fazer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 página</a:t>
            </a:r>
          </a:p>
          <a:p>
            <a:pPr lvl="0"/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response =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pt-BR" sz="18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endParaRPr lang="pt-BR" sz="1800" dirty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Fazer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passando o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response.text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soup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response.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, '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html.parser</a:t>
            </a:r>
            <a:r>
              <a:rPr lang="pt-BR" sz="1800" dirty="0" smtClean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')</a:t>
            </a:r>
          </a:p>
          <a:p>
            <a:pPr lvl="0"/>
            <a:endParaRPr lang="pt-BR" sz="18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# Nesse exemplo está se usando a classe, porém poderia se utilizar outros elementos como id,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</a:p>
          <a:p>
            <a:pPr lvl="0"/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elementos_titulos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soup.</a:t>
            </a:r>
            <a:r>
              <a:rPr lang="pt-BR" sz="18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find_all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attrs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={"</a:t>
            </a:r>
            <a:r>
              <a:rPr lang="pt-BR" sz="1800" dirty="0" err="1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pt-BR" sz="1800" dirty="0">
                <a:solidFill>
                  <a:srgbClr val="006622"/>
                </a:solidFill>
                <a:latin typeface="Calibri"/>
                <a:ea typeface="Calibri"/>
                <a:cs typeface="Calibri"/>
                <a:sym typeface="Calibri"/>
              </a:rPr>
              <a:t>": "vtex-product-summary-2-x-nameContainer"})</a:t>
            </a:r>
            <a:endParaRPr lang="pt-BR" sz="1800" dirty="0" smtClean="0">
              <a:solidFill>
                <a:srgbClr val="00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25255</TotalTime>
  <Words>288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Arial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Colpes</dc:creator>
  <cp:lastModifiedBy>Carlos Henrique Arguilar</cp:lastModifiedBy>
  <cp:revision>94</cp:revision>
  <dcterms:created xsi:type="dcterms:W3CDTF">2021-06-01T17:44:38Z</dcterms:created>
  <dcterms:modified xsi:type="dcterms:W3CDTF">2022-01-25T14:30:35Z</dcterms:modified>
</cp:coreProperties>
</file>