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59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7AD6-EB86-44D7-BC67-53FB5DBCE135}" type="datetimeFigureOut">
              <a:rPr lang="es-MX" smtClean="0"/>
              <a:t>14/07/2021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3977-9915-479C-ACB6-D24068712DFF}" type="slidenum">
              <a:rPr lang="es-MX" smtClean="0"/>
              <a:t>‹Nº›</a:t>
            </a:fld>
            <a:endParaRPr lang="es-MX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477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7AD6-EB86-44D7-BC67-53FB5DBCE135}" type="datetimeFigureOut">
              <a:rPr lang="es-MX" smtClean="0"/>
              <a:t>14/07/2021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3977-9915-479C-ACB6-D24068712D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210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7AD6-EB86-44D7-BC67-53FB5DBCE135}" type="datetimeFigureOut">
              <a:rPr lang="es-MX" smtClean="0"/>
              <a:t>14/07/2021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3977-9915-479C-ACB6-D24068712D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0661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7AD6-EB86-44D7-BC67-53FB5DBCE135}" type="datetimeFigureOut">
              <a:rPr lang="es-MX" smtClean="0"/>
              <a:t>14/07/2021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3977-9915-479C-ACB6-D24068712DFF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1115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7AD6-EB86-44D7-BC67-53FB5DBCE135}" type="datetimeFigureOut">
              <a:rPr lang="es-MX" smtClean="0"/>
              <a:t>14/07/2021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3977-9915-479C-ACB6-D24068712D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2850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7AD6-EB86-44D7-BC67-53FB5DBCE135}" type="datetimeFigureOut">
              <a:rPr lang="es-MX" smtClean="0"/>
              <a:t>14/07/2021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3977-9915-479C-ACB6-D24068712DFF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6924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7AD6-EB86-44D7-BC67-53FB5DBCE135}" type="datetimeFigureOut">
              <a:rPr lang="es-MX" smtClean="0"/>
              <a:t>14/07/2021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3977-9915-479C-ACB6-D24068712D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8066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7AD6-EB86-44D7-BC67-53FB5DBCE135}" type="datetimeFigureOut">
              <a:rPr lang="es-MX" smtClean="0"/>
              <a:t>14/07/2021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3977-9915-479C-ACB6-D24068712D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53731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7AD6-EB86-44D7-BC67-53FB5DBCE135}" type="datetimeFigureOut">
              <a:rPr lang="es-MX" smtClean="0"/>
              <a:t>14/07/2021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3977-9915-479C-ACB6-D24068712D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0498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7AD6-EB86-44D7-BC67-53FB5DBCE135}" type="datetimeFigureOut">
              <a:rPr lang="es-MX" smtClean="0"/>
              <a:t>14/07/2021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3977-9915-479C-ACB6-D24068712D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131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7AD6-EB86-44D7-BC67-53FB5DBCE135}" type="datetimeFigureOut">
              <a:rPr lang="es-MX" smtClean="0"/>
              <a:t>14/07/2021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3977-9915-479C-ACB6-D24068712D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024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7AD6-EB86-44D7-BC67-53FB5DBCE135}" type="datetimeFigureOut">
              <a:rPr lang="es-MX" smtClean="0"/>
              <a:t>14/07/2021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3977-9915-479C-ACB6-D24068712D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58907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7AD6-EB86-44D7-BC67-53FB5DBCE135}" type="datetimeFigureOut">
              <a:rPr lang="es-MX" smtClean="0"/>
              <a:t>14/07/2021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3977-9915-479C-ACB6-D24068712D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93735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7AD6-EB86-44D7-BC67-53FB5DBCE135}" type="datetimeFigureOut">
              <a:rPr lang="es-MX" smtClean="0"/>
              <a:t>14/07/2021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3977-9915-479C-ACB6-D24068712D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736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7AD6-EB86-44D7-BC67-53FB5DBCE135}" type="datetimeFigureOut">
              <a:rPr lang="es-MX" smtClean="0"/>
              <a:t>14/07/2021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3977-9915-479C-ACB6-D24068712D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832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7AD6-EB86-44D7-BC67-53FB5DBCE135}" type="datetimeFigureOut">
              <a:rPr lang="es-MX" smtClean="0"/>
              <a:t>14/07/2021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3977-9915-479C-ACB6-D24068712D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96527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7AD6-EB86-44D7-BC67-53FB5DBCE135}" type="datetimeFigureOut">
              <a:rPr lang="es-MX" smtClean="0"/>
              <a:t>14/07/2021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3977-9915-479C-ACB6-D24068712D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5223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AA57AD6-EB86-44D7-BC67-53FB5DBCE135}" type="datetimeFigureOut">
              <a:rPr lang="es-MX" smtClean="0"/>
              <a:t>14/07/2021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F83977-9915-479C-ACB6-D24068712D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56457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7932A3-5510-412D-887E-88C0DD93BD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2" y="1630017"/>
            <a:ext cx="5494556" cy="1947332"/>
          </a:xfrm>
        </p:spPr>
        <p:txBody>
          <a:bodyPr>
            <a:normAutofit/>
          </a:bodyPr>
          <a:lstStyle/>
          <a:p>
            <a:r>
              <a:rPr lang="es-MX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Autonomía </a:t>
            </a:r>
            <a:br>
              <a:rPr lang="es-MX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MX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Unadista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78995D-18AA-4A88-80BD-74CA2F8730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521" y="4541149"/>
            <a:ext cx="7084817" cy="1947333"/>
          </a:xfrm>
        </p:spPr>
        <p:txBody>
          <a:bodyPr/>
          <a:lstStyle/>
          <a:p>
            <a:r>
              <a:rPr lang="es-MX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Pedro Pablo Rodríguez Carranza</a:t>
            </a:r>
          </a:p>
          <a:p>
            <a:r>
              <a:rPr lang="es-MX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Universidad Nacional Abierta y a Distancia – UNAD</a:t>
            </a:r>
          </a:p>
          <a:p>
            <a:r>
              <a:rPr lang="es-MX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Escuela de Ciencias Básicas, Tecnología e Ingeniería – ECBTI</a:t>
            </a:r>
          </a:p>
          <a:p>
            <a:r>
              <a:rPr lang="es-MX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Julio, 2021</a:t>
            </a:r>
          </a:p>
          <a:p>
            <a:endParaRPr lang="es-MX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489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3D1140D2-9CEE-4315-9FDA-B2071513F6D3}"/>
              </a:ext>
            </a:extLst>
          </p:cNvPr>
          <p:cNvSpPr txBox="1"/>
          <p:nvPr/>
        </p:nvSpPr>
        <p:spPr>
          <a:xfrm>
            <a:off x="7532710" y="628617"/>
            <a:ext cx="3971902" cy="30289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cap="all" dirty="0">
                <a:ln w="3175" cmpd="sng">
                  <a:noFill/>
                </a:ln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Árbol proyecto de vida</a:t>
            </a:r>
          </a:p>
        </p:txBody>
      </p:sp>
      <p:sp>
        <p:nvSpPr>
          <p:cNvPr id="96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Imagen 60" descr="Diagrama&#10;&#10;Descripción generada automáticamente">
            <a:extLst>
              <a:ext uri="{FF2B5EF4-FFF2-40B4-BE49-F238E27FC236}">
                <a16:creationId xmlns:a16="http://schemas.microsoft.com/office/drawing/2014/main" id="{76D5B692-AD5E-441E-B91F-0B4575E691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00" b="1"/>
          <a:stretch/>
        </p:blipFill>
        <p:spPr>
          <a:xfrm>
            <a:off x="799072" y="786117"/>
            <a:ext cx="6245352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6157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B4BB4F-89F2-4904-B060-0179C0BA9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07" y="229161"/>
            <a:ext cx="8534400" cy="1507067"/>
          </a:xfrm>
        </p:spPr>
        <p:txBody>
          <a:bodyPr>
            <a:normAutofit/>
          </a:bodyPr>
          <a:lstStyle/>
          <a:p>
            <a:r>
              <a:rPr lang="es-MX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de acción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76D37-D5A8-4F98-B5FE-D9F0BCC293A4}"/>
              </a:ext>
            </a:extLst>
          </p:cNvPr>
          <p:cNvSpPr txBox="1"/>
          <p:nvPr/>
        </p:nvSpPr>
        <p:spPr>
          <a:xfrm>
            <a:off x="803107" y="1547403"/>
            <a:ext cx="9965155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s-MX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Objetivos y metas</a:t>
            </a:r>
            <a:endParaRPr lang="es-MX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tabLst>
                <a:tab pos="457200" algn="l"/>
              </a:tabLst>
            </a:pPr>
            <a:r>
              <a:rPr lang="es-MX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Corto plazo </a:t>
            </a:r>
            <a:br>
              <a:rPr lang="es-MX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s-MX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 a 6 meses:</a:t>
            </a:r>
            <a:endParaRPr lang="es-MX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Aprender eficazmente la gran mayoría de elementos que me ofrece la universidad durante el semestre.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Conseguir buenos resultados en cada materia durante el semestre.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Establecer buenas relaciones con algunos compañeros para socializar.</a:t>
            </a:r>
          </a:p>
          <a:p>
            <a:pPr lvl="0">
              <a:tabLst>
                <a:tab pos="457200" algn="l"/>
              </a:tabLst>
            </a:pPr>
            <a:r>
              <a:rPr lang="es-MX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Mediano plazo </a:t>
            </a:r>
            <a:br>
              <a:rPr lang="es-MX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s-MX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 a 2 años:</a:t>
            </a:r>
            <a:endParaRPr lang="es-MX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Seguir mis estudios en la universidad.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Lograr buenas calificaciones durante este periodo de tiempo todas las clases.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Mejorar mis aprendizajes con practicas que representen dificultad para adecuarme a mi campo.</a:t>
            </a:r>
          </a:p>
          <a:p>
            <a:pPr lvl="0">
              <a:tabLst>
                <a:tab pos="457200" algn="l"/>
              </a:tabLst>
            </a:pPr>
            <a:r>
              <a:rPr lang="es-MX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Largo plazo </a:t>
            </a:r>
            <a:br>
              <a:rPr lang="es-MX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s-MX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Hasta 5 años:</a:t>
            </a:r>
            <a:endParaRPr lang="es-MX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Graduarme de la universidad como ingeniero de sistemas.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Entrar a una muy buena empresa para trabajar.</a:t>
            </a:r>
          </a:p>
        </p:txBody>
      </p:sp>
    </p:spTree>
    <p:extLst>
      <p:ext uri="{BB962C8B-B14F-4D97-AF65-F5344CB8AC3E}">
        <p14:creationId xmlns:p14="http://schemas.microsoft.com/office/powerpoint/2010/main" val="4217144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D5EA69E-CFFF-4E95-BCCF-B0675783A823}"/>
              </a:ext>
            </a:extLst>
          </p:cNvPr>
          <p:cNvSpPr txBox="1"/>
          <p:nvPr/>
        </p:nvSpPr>
        <p:spPr>
          <a:xfrm>
            <a:off x="1079836" y="659011"/>
            <a:ext cx="8737934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s-MX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Establecer actividades:</a:t>
            </a:r>
            <a:endParaRPr lang="es-MX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tabLst>
                <a:tab pos="457200" algn="l"/>
              </a:tabLst>
            </a:pPr>
            <a:r>
              <a:rPr lang="es-MX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Corto plazo </a:t>
            </a:r>
            <a:br>
              <a:rPr lang="es-MX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s-MX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 a 6 meses:</a:t>
            </a:r>
            <a:endParaRPr lang="es-MX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Desarrollar las actividades propuestas en cada materia de mi universidad.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Reflexionar sobre mis fallas y virtudes. 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Buscar compañeros para recibir mejores conocimientos.</a:t>
            </a:r>
          </a:p>
          <a:p>
            <a:pPr lvl="0">
              <a:tabLst>
                <a:tab pos="457200" algn="l"/>
              </a:tabLst>
            </a:pPr>
            <a:r>
              <a:rPr lang="es-MX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Mediano plazo </a:t>
            </a:r>
            <a:br>
              <a:rPr lang="es-MX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s-MX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 a 2 años:</a:t>
            </a:r>
            <a:endParaRPr lang="es-MX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Mantener buenas calificaciones y evitar perder alguna materia.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Esforzarme en cada actividad para obtener dichas calificaciones.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Buscar conexiones que aporten mis conocimientos y que tengan experiencia suficiente. </a:t>
            </a:r>
          </a:p>
          <a:p>
            <a:pPr lvl="0">
              <a:tabLst>
                <a:tab pos="457200" algn="l"/>
              </a:tabLst>
            </a:pPr>
            <a:r>
              <a:rPr lang="es-MX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Largo plazo </a:t>
            </a:r>
            <a:br>
              <a:rPr lang="es-MX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s-MX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Hasta 5 años:</a:t>
            </a:r>
            <a:endParaRPr lang="es-MX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Mediante todos los conocimientos recibidos obtener el certificado de profesional.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Encontrar un buen empleo que aporte experiencia y mejore aún más mis conocimientos.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Crear mi empresa por medio de todo el camino recorrido y emplear todo el conocimiento recibido.</a:t>
            </a:r>
          </a:p>
        </p:txBody>
      </p:sp>
    </p:spTree>
    <p:extLst>
      <p:ext uri="{BB962C8B-B14F-4D97-AF65-F5344CB8AC3E}">
        <p14:creationId xmlns:p14="http://schemas.microsoft.com/office/powerpoint/2010/main" val="2762043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F7959704-7DD3-4405-9D7E-DAE45323ED54}"/>
              </a:ext>
            </a:extLst>
          </p:cNvPr>
          <p:cNvSpPr txBox="1"/>
          <p:nvPr/>
        </p:nvSpPr>
        <p:spPr>
          <a:xfrm>
            <a:off x="1125453" y="1089898"/>
            <a:ext cx="9026693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s-MX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Análisis de riesgos:</a:t>
            </a:r>
            <a:endParaRPr lang="es-MX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tabLst>
                <a:tab pos="457200" algn="l"/>
              </a:tabLst>
            </a:pPr>
            <a:r>
              <a:rPr lang="es-MX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Corto plazo </a:t>
            </a:r>
            <a:br>
              <a:rPr lang="es-MX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s-MX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 a 6 meses:</a:t>
            </a:r>
            <a:endParaRPr lang="es-MX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Distracciones durante el desarrollo de actividades.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Poco empeño al aprendizaje.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Poca socialización.</a:t>
            </a:r>
          </a:p>
          <a:p>
            <a:pPr lvl="0">
              <a:tabLst>
                <a:tab pos="457200" algn="l"/>
              </a:tabLst>
            </a:pPr>
            <a:r>
              <a:rPr lang="es-MX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Mediano plazo </a:t>
            </a:r>
            <a:br>
              <a:rPr lang="es-MX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s-MX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 a 2 años:</a:t>
            </a:r>
            <a:endParaRPr lang="es-MX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Malas calificaciones.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Descuido o sobrecarga de mis actividades.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Conseguir poca experiencia en el campo.</a:t>
            </a:r>
          </a:p>
          <a:p>
            <a:pPr lvl="0">
              <a:tabLst>
                <a:tab pos="457200" algn="l"/>
              </a:tabLst>
            </a:pPr>
            <a:r>
              <a:rPr lang="es-MX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Largo plazo </a:t>
            </a:r>
            <a:br>
              <a:rPr lang="es-MX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s-MX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Hasta 5 años:</a:t>
            </a:r>
            <a:endParaRPr lang="es-MX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Dejar de esforzarme por obtener el titulo de profesional.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tener la suficiente capacidad o conocimientos.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Perder el interés por crear una empresa.</a:t>
            </a:r>
          </a:p>
        </p:txBody>
      </p:sp>
    </p:spTree>
    <p:extLst>
      <p:ext uri="{BB962C8B-B14F-4D97-AF65-F5344CB8AC3E}">
        <p14:creationId xmlns:p14="http://schemas.microsoft.com/office/powerpoint/2010/main" val="2694202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991C823-37D0-4C56-8D88-4FC5F43E4C0F}"/>
              </a:ext>
            </a:extLst>
          </p:cNvPr>
          <p:cNvSpPr txBox="1"/>
          <p:nvPr/>
        </p:nvSpPr>
        <p:spPr>
          <a:xfrm>
            <a:off x="1023185" y="1074509"/>
            <a:ext cx="7667123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s-MX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 autocrítico:</a:t>
            </a:r>
            <a:endParaRPr lang="es-MX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tabLst>
                <a:tab pos="457200" algn="l"/>
              </a:tabLst>
            </a:pPr>
            <a:r>
              <a:rPr lang="es-MX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Corto plazo </a:t>
            </a:r>
            <a:br>
              <a:rPr lang="es-MX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s-MX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 a 6 meses:</a:t>
            </a:r>
            <a:endParaRPr lang="es-MX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Soy disciplinado.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Mejorar mis esfuerzos por entender aspectos de poco interés.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Mejorar mi capacidad de socialización.</a:t>
            </a:r>
          </a:p>
          <a:p>
            <a:pPr lvl="0">
              <a:tabLst>
                <a:tab pos="457200" algn="l"/>
              </a:tabLst>
            </a:pPr>
            <a:r>
              <a:rPr lang="es-MX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Mediano plazo </a:t>
            </a:r>
            <a:br>
              <a:rPr lang="es-MX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s-MX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 a 2 años:</a:t>
            </a:r>
            <a:endParaRPr lang="es-MX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Tengo la suficiente responsabilidad.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Soy inteligente.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 gusta ser solidario y aprender de todas las personas.</a:t>
            </a:r>
          </a:p>
          <a:p>
            <a:pPr lvl="0">
              <a:tabLst>
                <a:tab pos="457200" algn="l"/>
              </a:tabLst>
            </a:pPr>
            <a:r>
              <a:rPr lang="es-MX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Largo plazo </a:t>
            </a:r>
            <a:br>
              <a:rPr lang="es-MX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s-MX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Hasta 5 años:</a:t>
            </a:r>
            <a:endParaRPr lang="es-MX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Mejorar mi paciencia y perseverancia para obtener mis objetivos.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Tengo una gran capacidad de aprendizaje.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Mejorar mi persistencia para seguir en los momentos más desagradables. </a:t>
            </a:r>
          </a:p>
        </p:txBody>
      </p:sp>
    </p:spTree>
    <p:extLst>
      <p:ext uri="{BB962C8B-B14F-4D97-AF65-F5344CB8AC3E}">
        <p14:creationId xmlns:p14="http://schemas.microsoft.com/office/powerpoint/2010/main" val="2321783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6CFB6C-6ECB-4250-B68E-01966297A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8359141-C085-46E4-B4EC-42F9599BA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A903156-0F0C-44A5-9019-0CAF51EB4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6E5E851-3725-463F-9451-2FFEF5D3E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4209D59-6810-40C2-B8D6-6DACF8A06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806943C-BF32-4BF1-B6A7-69D90A707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CA017A-EDCA-4A1D-BDDA-A57B58AF1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308" y="161825"/>
            <a:ext cx="6559859" cy="24063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Unad en Movimiento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78C6BF-28C8-4E12-B854-7A830D3E6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6" y="0"/>
            <a:ext cx="4657472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DE529207-09A8-4663-85F7-38FD04276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6825"/>
            <a:ext cx="4654295" cy="4756483"/>
          </a:xfrm>
          <a:prstGeom prst="rect">
            <a:avLst/>
          </a:prstGeom>
        </p:spPr>
      </p:pic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40581A38-6CCF-4457-9C46-65A7C93642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803" y="2834747"/>
            <a:ext cx="7181848" cy="1890197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D6A7568C-128C-4A8A-81BA-1BED2DDAD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BED0B87-F053-4FB5-ABC4-24F3C041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B940DFC-0E04-4FC7-88F7-5D4AF780CC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6C4A8A1-0543-412C-B5E6-803A174A73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C29E161-7520-4B3D-B83D-41D496291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24BCAEE-76B1-447C-AFFB-F827F42F51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7021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35B1B0C6-EC04-463B-9D52-6BB40C2947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"/>
          <a:stretch/>
        </p:blipFill>
        <p:spPr>
          <a:xfrm>
            <a:off x="642865" y="1696453"/>
            <a:ext cx="10906269" cy="355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43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9A838-B824-4989-A4D2-E43AD4BD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392" y="408626"/>
            <a:ext cx="8534400" cy="1507067"/>
          </a:xfrm>
        </p:spPr>
        <p:txBody>
          <a:bodyPr/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523BA7B-D45E-4DC3-8BB1-56E0376BE5B2}"/>
              </a:ext>
            </a:extLst>
          </p:cNvPr>
          <p:cNvSpPr txBox="1"/>
          <p:nvPr/>
        </p:nvSpPr>
        <p:spPr>
          <a:xfrm>
            <a:off x="371392" y="1727111"/>
            <a:ext cx="1052887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Finalmente se desarrollo el proyecto de vida para establecer un plan y organizar nuestra vida teniendo en cuenta los diferentes aspectos que son soporte y los que debemos mejorar para enfrentar cada obstáculo que se presente, también haciendo uso del plan de acción que nos ayuda a especificar los objetivos y riesgos que podemos presentar a corto, mediano y largo plazo</a:t>
            </a:r>
          </a:p>
          <a:p>
            <a:endParaRPr lang="es-MX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 último se familiarizo mucho más con la plataforma y se conocieron otras herramientas de gran utilidad y de socialización con la comunidad Unadista para fortalecer el aprendizaje y participar en diferentes actividades de interés del estudiante en los nodos virtuales permitiéndole interactuar aún más con la universidad.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6750866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TM02900771[[fn=Segmento]]</Template>
  <TotalTime>105</TotalTime>
  <Words>563</Words>
  <Application>Microsoft Office PowerPoint</Application>
  <PresentationFormat>Panorámica</PresentationFormat>
  <Paragraphs>63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Century Gothic</vt:lpstr>
      <vt:lpstr>Courier New</vt:lpstr>
      <vt:lpstr>Times New Roman</vt:lpstr>
      <vt:lpstr>Wingdings 3</vt:lpstr>
      <vt:lpstr>Sector</vt:lpstr>
      <vt:lpstr>Autonomía  Unadista </vt:lpstr>
      <vt:lpstr>Presentación de PowerPoint</vt:lpstr>
      <vt:lpstr>Plan de acción </vt:lpstr>
      <vt:lpstr>Presentación de PowerPoint</vt:lpstr>
      <vt:lpstr>Presentación de PowerPoint</vt:lpstr>
      <vt:lpstr>Presentación de PowerPoint</vt:lpstr>
      <vt:lpstr>Unad en Movimiento</vt:lpstr>
      <vt:lpstr>Presentación de PowerPoint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Autonomía  Unadista</dc:title>
  <dc:creator>PEDRO PABLO RODRIGUEZ CARRANZA</dc:creator>
  <cp:lastModifiedBy>PEDRO PABLO RODRIGUEZ CARRANZA</cp:lastModifiedBy>
  <cp:revision>16</cp:revision>
  <dcterms:created xsi:type="dcterms:W3CDTF">2021-07-14T21:45:33Z</dcterms:created>
  <dcterms:modified xsi:type="dcterms:W3CDTF">2021-07-14T23:39:48Z</dcterms:modified>
</cp:coreProperties>
</file>