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926" r:id="rId2"/>
    <p:sldId id="283" r:id="rId3"/>
    <p:sldId id="927" r:id="rId4"/>
    <p:sldId id="928" r:id="rId5"/>
    <p:sldId id="929" r:id="rId6"/>
    <p:sldId id="930" r:id="rId7"/>
    <p:sldId id="931" r:id="rId8"/>
    <p:sldId id="932" r:id="rId9"/>
    <p:sldId id="933" r:id="rId10"/>
    <p:sldId id="934" r:id="rId11"/>
    <p:sldId id="295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9FAD"/>
    <a:srgbClr val="B42710"/>
    <a:srgbClr val="F0B930"/>
    <a:srgbClr val="E4E4E4"/>
    <a:srgbClr val="E09729"/>
    <a:srgbClr val="525052"/>
    <a:srgbClr val="626366"/>
    <a:srgbClr val="68909E"/>
    <a:srgbClr val="6D97A5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3911" autoAdjust="0"/>
  </p:normalViewPr>
  <p:slideViewPr>
    <p:cSldViewPr snapToGrid="0">
      <p:cViewPr>
        <p:scale>
          <a:sx n="50" d="100"/>
          <a:sy n="50" d="100"/>
        </p:scale>
        <p:origin x="199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9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13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8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8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5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2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6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9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3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5BFE-EBFF-4D6E-8C56-06511E61A9FB}" type="datetimeFigureOut">
              <a:rPr lang="pt-BR" smtClean="0"/>
              <a:t>14/05/2018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1">
            <a:extLst>
              <a:ext uri="{FF2B5EF4-FFF2-40B4-BE49-F238E27FC236}">
                <a16:creationId xmlns:a16="http://schemas.microsoft.com/office/drawing/2014/main" id="{7B59634A-FA48-4F86-AD0F-7E099C6AD89C}"/>
              </a:ext>
            </a:extLst>
          </p:cNvPr>
          <p:cNvSpPr txBox="1">
            <a:spLocks/>
          </p:cNvSpPr>
          <p:nvPr/>
        </p:nvSpPr>
        <p:spPr>
          <a:xfrm>
            <a:off x="-2752265" y="2807870"/>
            <a:ext cx="7886700" cy="4228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>
                <a:solidFill>
                  <a:schemeClr val="bg1"/>
                </a:solidFill>
              </a:rPr>
              <a:t>GERENCIADOR</a:t>
            </a:r>
            <a:r>
              <a:rPr lang="pt-BR" sz="2900" b="1" dirty="0">
                <a:solidFill>
                  <a:schemeClr val="bg1"/>
                </a:solidFill>
              </a:rPr>
              <a:t> </a:t>
            </a:r>
            <a:endParaRPr lang="en-US" sz="2900" b="1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FEE42BB-5478-4694-B35D-4563253FE022}"/>
              </a:ext>
            </a:extLst>
          </p:cNvPr>
          <p:cNvSpPr txBox="1"/>
          <p:nvPr/>
        </p:nvSpPr>
        <p:spPr>
          <a:xfrm>
            <a:off x="2018015" y="3472494"/>
            <a:ext cx="91440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PEDRO | ALYSON | GABRIEL | DANIEL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CB2EB69-C0D5-498B-AC3A-235D15DD3312}"/>
              </a:ext>
            </a:extLst>
          </p:cNvPr>
          <p:cNvSpPr txBox="1"/>
          <p:nvPr/>
        </p:nvSpPr>
        <p:spPr>
          <a:xfrm>
            <a:off x="-198783" y="2595331"/>
            <a:ext cx="9144000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latin typeface="+mj-lt"/>
              </a:rPr>
              <a:t>CLÍNICA MÉDICA</a:t>
            </a:r>
          </a:p>
        </p:txBody>
      </p:sp>
    </p:spTree>
    <p:extLst>
      <p:ext uri="{BB962C8B-B14F-4D97-AF65-F5344CB8AC3E}">
        <p14:creationId xmlns:p14="http://schemas.microsoft.com/office/powerpoint/2010/main" val="169269070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71" grpId="0"/>
          <p:bldP spid="7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1">
            <a:extLst>
              <a:ext uri="{FF2B5EF4-FFF2-40B4-BE49-F238E27FC236}">
                <a16:creationId xmlns:a16="http://schemas.microsoft.com/office/drawing/2014/main" id="{7B59634A-FA48-4F86-AD0F-7E099C6AD89C}"/>
              </a:ext>
            </a:extLst>
          </p:cNvPr>
          <p:cNvSpPr txBox="1">
            <a:spLocks/>
          </p:cNvSpPr>
          <p:nvPr/>
        </p:nvSpPr>
        <p:spPr>
          <a:xfrm>
            <a:off x="-2752265" y="2807870"/>
            <a:ext cx="7886700" cy="4228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>
                <a:solidFill>
                  <a:schemeClr val="bg1"/>
                </a:solidFill>
              </a:rPr>
              <a:t>GERENCIADOR</a:t>
            </a:r>
            <a:r>
              <a:rPr lang="pt-BR" sz="2900" b="1" dirty="0">
                <a:solidFill>
                  <a:schemeClr val="bg1"/>
                </a:solidFill>
              </a:rPr>
              <a:t> </a:t>
            </a:r>
            <a:endParaRPr lang="en-US" sz="2900" b="1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A427CC-BD86-4924-99C2-D5CD7B039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136"/>
            <a:ext cx="9144000" cy="588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77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998807"/>
            <a:ext cx="9144000" cy="4937760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/>
              <a:t>OBRIGADO </a:t>
            </a:r>
            <a:br>
              <a:rPr lang="pt-BR" sz="6000" b="1" dirty="0"/>
            </a:br>
            <a:endParaRPr lang="pt-BR" sz="60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3A7A3C-9EE4-41C9-9734-BFCADDE26963}"/>
              </a:ext>
            </a:extLst>
          </p:cNvPr>
          <p:cNvSpPr txBox="1"/>
          <p:nvPr/>
        </p:nvSpPr>
        <p:spPr>
          <a:xfrm>
            <a:off x="2888974" y="3171025"/>
            <a:ext cx="454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PELA ATENÇÃO!!!</a:t>
            </a:r>
          </a:p>
        </p:txBody>
      </p:sp>
    </p:spTree>
    <p:extLst>
      <p:ext uri="{BB962C8B-B14F-4D97-AF65-F5344CB8AC3E}">
        <p14:creationId xmlns:p14="http://schemas.microsoft.com/office/powerpoint/2010/main" val="399016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val 69">
            <a:extLst>
              <a:ext uri="{FF2B5EF4-FFF2-40B4-BE49-F238E27FC236}">
                <a16:creationId xmlns:a16="http://schemas.microsoft.com/office/drawing/2014/main" id="{3EFBA781-BE92-4520-8D7C-C0DE72903317}"/>
              </a:ext>
            </a:extLst>
          </p:cNvPr>
          <p:cNvSpPr/>
          <p:nvPr/>
        </p:nvSpPr>
        <p:spPr>
          <a:xfrm>
            <a:off x="391200" y="1700923"/>
            <a:ext cx="828000" cy="82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7" name="Oval 71">
            <a:extLst>
              <a:ext uri="{FF2B5EF4-FFF2-40B4-BE49-F238E27FC236}">
                <a16:creationId xmlns:a16="http://schemas.microsoft.com/office/drawing/2014/main" id="{B4FFFFDC-60F5-484E-837E-FDC9CEFCF242}"/>
              </a:ext>
            </a:extLst>
          </p:cNvPr>
          <p:cNvSpPr/>
          <p:nvPr/>
        </p:nvSpPr>
        <p:spPr>
          <a:xfrm>
            <a:off x="3218381" y="170238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8" name="Oval 73">
            <a:extLst>
              <a:ext uri="{FF2B5EF4-FFF2-40B4-BE49-F238E27FC236}">
                <a16:creationId xmlns:a16="http://schemas.microsoft.com/office/drawing/2014/main" id="{42202ADC-DD50-4643-A202-0FEE64D50F1C}"/>
              </a:ext>
            </a:extLst>
          </p:cNvPr>
          <p:cNvSpPr/>
          <p:nvPr/>
        </p:nvSpPr>
        <p:spPr>
          <a:xfrm>
            <a:off x="6381544" y="170209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9" name="Oval 74">
            <a:extLst>
              <a:ext uri="{FF2B5EF4-FFF2-40B4-BE49-F238E27FC236}">
                <a16:creationId xmlns:a16="http://schemas.microsoft.com/office/drawing/2014/main" id="{94FE118C-AF2A-42BE-9A9A-AE6D58CA45CA}"/>
              </a:ext>
            </a:extLst>
          </p:cNvPr>
          <p:cNvSpPr/>
          <p:nvPr/>
        </p:nvSpPr>
        <p:spPr>
          <a:xfrm>
            <a:off x="7924800" y="2354325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0" name="Oval 77">
            <a:extLst>
              <a:ext uri="{FF2B5EF4-FFF2-40B4-BE49-F238E27FC236}">
                <a16:creationId xmlns:a16="http://schemas.microsoft.com/office/drawing/2014/main" id="{9C5D9A93-99FC-4CA1-8A02-109474A75A36}"/>
              </a:ext>
            </a:extLst>
          </p:cNvPr>
          <p:cNvSpPr/>
          <p:nvPr/>
        </p:nvSpPr>
        <p:spPr>
          <a:xfrm>
            <a:off x="1654762" y="2972175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1" name="Oval 79">
            <a:extLst>
              <a:ext uri="{FF2B5EF4-FFF2-40B4-BE49-F238E27FC236}">
                <a16:creationId xmlns:a16="http://schemas.microsoft.com/office/drawing/2014/main" id="{2A1F9DD0-3438-47B9-8192-8D2B2C04B152}"/>
              </a:ext>
            </a:extLst>
          </p:cNvPr>
          <p:cNvSpPr/>
          <p:nvPr/>
        </p:nvSpPr>
        <p:spPr>
          <a:xfrm>
            <a:off x="4852780" y="2973830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2" name="Oval 82">
            <a:extLst>
              <a:ext uri="{FF2B5EF4-FFF2-40B4-BE49-F238E27FC236}">
                <a16:creationId xmlns:a16="http://schemas.microsoft.com/office/drawing/2014/main" id="{820B33B7-BFA4-4D0C-A527-99DCE91038D9}"/>
              </a:ext>
            </a:extLst>
          </p:cNvPr>
          <p:cNvSpPr/>
          <p:nvPr/>
        </p:nvSpPr>
        <p:spPr>
          <a:xfrm>
            <a:off x="7924800" y="4282225"/>
            <a:ext cx="828000" cy="82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3" name="Oval 84">
            <a:extLst>
              <a:ext uri="{FF2B5EF4-FFF2-40B4-BE49-F238E27FC236}">
                <a16:creationId xmlns:a16="http://schemas.microsoft.com/office/drawing/2014/main" id="{41481132-F7F6-4144-851C-1EC8575BF409}"/>
              </a:ext>
            </a:extLst>
          </p:cNvPr>
          <p:cNvSpPr/>
          <p:nvPr/>
        </p:nvSpPr>
        <p:spPr>
          <a:xfrm>
            <a:off x="3253771" y="4281765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4" name="Oval 86">
            <a:extLst>
              <a:ext uri="{FF2B5EF4-FFF2-40B4-BE49-F238E27FC236}">
                <a16:creationId xmlns:a16="http://schemas.microsoft.com/office/drawing/2014/main" id="{3E75B504-DA09-4C82-96EF-0777D2EF7879}"/>
              </a:ext>
            </a:extLst>
          </p:cNvPr>
          <p:cNvSpPr/>
          <p:nvPr/>
        </p:nvSpPr>
        <p:spPr>
          <a:xfrm>
            <a:off x="6451789" y="4280469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5" name="Group 11">
            <a:extLst>
              <a:ext uri="{FF2B5EF4-FFF2-40B4-BE49-F238E27FC236}">
                <a16:creationId xmlns:a16="http://schemas.microsoft.com/office/drawing/2014/main" id="{32163BD9-52A6-4517-B328-FF0CE86AD7CB}"/>
              </a:ext>
            </a:extLst>
          </p:cNvPr>
          <p:cNvGrpSpPr/>
          <p:nvPr/>
        </p:nvGrpSpPr>
        <p:grpSpPr>
          <a:xfrm>
            <a:off x="1492762" y="1569431"/>
            <a:ext cx="1098038" cy="1086769"/>
            <a:chOff x="1492762" y="1569431"/>
            <a:chExt cx="1098038" cy="1086769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E959DC8-00F3-4153-8F41-87F284678276}"/>
                </a:ext>
              </a:extLst>
            </p:cNvPr>
            <p:cNvSpPr/>
            <p:nvPr/>
          </p:nvSpPr>
          <p:spPr>
            <a:xfrm>
              <a:off x="1510800" y="1576200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+mj-lt"/>
                </a:rPr>
                <a:t>OBJETIVOS</a:t>
              </a:r>
            </a:p>
          </p:txBody>
        </p:sp>
        <p:sp>
          <p:nvSpPr>
            <p:cNvPr id="98" name="TextBox 1">
              <a:extLst>
                <a:ext uri="{FF2B5EF4-FFF2-40B4-BE49-F238E27FC236}">
                  <a16:creationId xmlns:a16="http://schemas.microsoft.com/office/drawing/2014/main" id="{27B2375D-B52B-43AA-992B-B522F392EB7A}"/>
                </a:ext>
              </a:extLst>
            </p:cNvPr>
            <p:cNvSpPr txBox="1"/>
            <p:nvPr/>
          </p:nvSpPr>
          <p:spPr>
            <a:xfrm>
              <a:off x="1492762" y="1569431"/>
              <a:ext cx="324000" cy="324000"/>
            </a:xfrm>
            <a:prstGeom prst="ellipse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Novecento sans wide Book" panose="00000405000000000000" pitchFamily="50" charset="0"/>
                </a:rPr>
                <a:t>I</a:t>
              </a:r>
              <a:endParaRPr lang="ru-RU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Group 14">
            <a:extLst>
              <a:ext uri="{FF2B5EF4-FFF2-40B4-BE49-F238E27FC236}">
                <a16:creationId xmlns:a16="http://schemas.microsoft.com/office/drawing/2014/main" id="{F50BDAEE-A165-411C-ACFD-D882D8EA458E}"/>
              </a:ext>
            </a:extLst>
          </p:cNvPr>
          <p:cNvGrpSpPr/>
          <p:nvPr/>
        </p:nvGrpSpPr>
        <p:grpSpPr>
          <a:xfrm>
            <a:off x="4592521" y="1528545"/>
            <a:ext cx="1161441" cy="1127655"/>
            <a:chOff x="4592521" y="1528545"/>
            <a:chExt cx="1161441" cy="1127655"/>
          </a:xfrm>
        </p:grpSpPr>
        <p:sp>
          <p:nvSpPr>
            <p:cNvPr id="100" name="Oval 88">
              <a:extLst>
                <a:ext uri="{FF2B5EF4-FFF2-40B4-BE49-F238E27FC236}">
                  <a16:creationId xmlns:a16="http://schemas.microsoft.com/office/drawing/2014/main" id="{3C5DC9DB-86E9-417E-B63E-5E631702A009}"/>
                </a:ext>
              </a:extLst>
            </p:cNvPr>
            <p:cNvSpPr/>
            <p:nvPr/>
          </p:nvSpPr>
          <p:spPr>
            <a:xfrm>
              <a:off x="4673962" y="1576200"/>
              <a:ext cx="1080000" cy="10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+mj-lt"/>
                </a:rPr>
                <a:t>CASO DE USO</a:t>
              </a:r>
            </a:p>
          </p:txBody>
        </p:sp>
        <p:sp>
          <p:nvSpPr>
            <p:cNvPr id="101" name="TextBox 25">
              <a:extLst>
                <a:ext uri="{FF2B5EF4-FFF2-40B4-BE49-F238E27FC236}">
                  <a16:creationId xmlns:a16="http://schemas.microsoft.com/office/drawing/2014/main" id="{C5369645-36BB-4A57-99E7-3232E0699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987277" y="1528545"/>
              <a:ext cx="468000" cy="46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endParaRPr lang="ru-RU" sz="3200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32">
              <a:extLst>
                <a:ext uri="{FF2B5EF4-FFF2-40B4-BE49-F238E27FC236}">
                  <a16:creationId xmlns:a16="http://schemas.microsoft.com/office/drawing/2014/main" id="{2F2E0221-7385-466D-B92B-45323F174079}"/>
                </a:ext>
              </a:extLst>
            </p:cNvPr>
            <p:cNvSpPr txBox="1"/>
            <p:nvPr/>
          </p:nvSpPr>
          <p:spPr>
            <a:xfrm>
              <a:off x="4592521" y="1569431"/>
              <a:ext cx="324000" cy="324000"/>
            </a:xfrm>
            <a:prstGeom prst="ellipse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Novecento sans wide Book" panose="00000405000000000000" pitchFamily="50" charset="0"/>
                </a:rPr>
                <a:t>II</a:t>
              </a:r>
              <a:endParaRPr lang="ru-RU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Group 16">
            <a:extLst>
              <a:ext uri="{FF2B5EF4-FFF2-40B4-BE49-F238E27FC236}">
                <a16:creationId xmlns:a16="http://schemas.microsoft.com/office/drawing/2014/main" id="{E2F1DFFB-4DA6-414F-9A58-8A95A70C26C5}"/>
              </a:ext>
            </a:extLst>
          </p:cNvPr>
          <p:cNvGrpSpPr/>
          <p:nvPr/>
        </p:nvGrpSpPr>
        <p:grpSpPr>
          <a:xfrm>
            <a:off x="3056381" y="2846173"/>
            <a:ext cx="1151390" cy="1080000"/>
            <a:chOff x="3056381" y="2862075"/>
            <a:chExt cx="1151390" cy="1080000"/>
          </a:xfrm>
        </p:grpSpPr>
        <p:sp>
          <p:nvSpPr>
            <p:cNvPr id="104" name="Oval 89">
              <a:extLst>
                <a:ext uri="{FF2B5EF4-FFF2-40B4-BE49-F238E27FC236}">
                  <a16:creationId xmlns:a16="http://schemas.microsoft.com/office/drawing/2014/main" id="{7D664075-ACE5-441F-8BFE-359BB8A40D51}"/>
                </a:ext>
              </a:extLst>
            </p:cNvPr>
            <p:cNvSpPr/>
            <p:nvPr/>
          </p:nvSpPr>
          <p:spPr>
            <a:xfrm>
              <a:off x="3127771" y="2862075"/>
              <a:ext cx="1080000" cy="108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+mj-lt"/>
                </a:rPr>
                <a:t>ATIVIDADES - SOLICITAR</a:t>
              </a:r>
            </a:p>
          </p:txBody>
        </p:sp>
        <p:sp>
          <p:nvSpPr>
            <p:cNvPr id="105" name="TextBox 26">
              <a:extLst>
                <a:ext uri="{FF2B5EF4-FFF2-40B4-BE49-F238E27FC236}">
                  <a16:creationId xmlns:a16="http://schemas.microsoft.com/office/drawing/2014/main" id="{811FCF25-9F61-428A-B10B-5FAF012F10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24771" y="2885515"/>
              <a:ext cx="486000" cy="486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endParaRPr lang="ru-RU" sz="4400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33">
              <a:extLst>
                <a:ext uri="{FF2B5EF4-FFF2-40B4-BE49-F238E27FC236}">
                  <a16:creationId xmlns:a16="http://schemas.microsoft.com/office/drawing/2014/main" id="{F0E62E32-7311-4F61-A8F8-7F19F75E3545}"/>
                </a:ext>
              </a:extLst>
            </p:cNvPr>
            <p:cNvSpPr txBox="1"/>
            <p:nvPr/>
          </p:nvSpPr>
          <p:spPr>
            <a:xfrm>
              <a:off x="3056381" y="2862075"/>
              <a:ext cx="324000" cy="324000"/>
            </a:xfrm>
            <a:prstGeom prst="ellipse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Novecento sans wide Book" panose="00000405000000000000" pitchFamily="50" charset="0"/>
                </a:rPr>
                <a:t>III</a:t>
              </a:r>
              <a:endParaRPr lang="ru-RU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Group 15">
            <a:extLst>
              <a:ext uri="{FF2B5EF4-FFF2-40B4-BE49-F238E27FC236}">
                <a16:creationId xmlns:a16="http://schemas.microsoft.com/office/drawing/2014/main" id="{9C5D21C0-5DE0-4F4C-BAAC-C668DE278477}"/>
              </a:ext>
            </a:extLst>
          </p:cNvPr>
          <p:cNvGrpSpPr/>
          <p:nvPr/>
        </p:nvGrpSpPr>
        <p:grpSpPr>
          <a:xfrm>
            <a:off x="6270359" y="2830271"/>
            <a:ext cx="1135430" cy="1098234"/>
            <a:chOff x="6270359" y="2862075"/>
            <a:chExt cx="1135430" cy="1098234"/>
          </a:xfrm>
        </p:grpSpPr>
        <p:sp>
          <p:nvSpPr>
            <p:cNvPr id="108" name="Oval 94">
              <a:extLst>
                <a:ext uri="{FF2B5EF4-FFF2-40B4-BE49-F238E27FC236}">
                  <a16:creationId xmlns:a16="http://schemas.microsoft.com/office/drawing/2014/main" id="{9D0F55D2-DAD6-4A89-B4D4-31CFAB3431D5}"/>
                </a:ext>
              </a:extLst>
            </p:cNvPr>
            <p:cNvSpPr/>
            <p:nvPr/>
          </p:nvSpPr>
          <p:spPr>
            <a:xfrm>
              <a:off x="6325789" y="2880309"/>
              <a:ext cx="1080000" cy="108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+mj-lt"/>
                </a:rPr>
                <a:t>ATIIVIDADES - MARCAR</a:t>
              </a:r>
            </a:p>
          </p:txBody>
        </p:sp>
        <p:sp>
          <p:nvSpPr>
            <p:cNvPr id="109" name="TextBox 27">
              <a:extLst>
                <a:ext uri="{FF2B5EF4-FFF2-40B4-BE49-F238E27FC236}">
                  <a16:creationId xmlns:a16="http://schemas.microsoft.com/office/drawing/2014/main" id="{B9D3F415-4217-49D2-80AF-FB71430CF5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94359" y="2906841"/>
              <a:ext cx="542859" cy="54285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endParaRPr lang="ru-RU" sz="4000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34">
              <a:extLst>
                <a:ext uri="{FF2B5EF4-FFF2-40B4-BE49-F238E27FC236}">
                  <a16:creationId xmlns:a16="http://schemas.microsoft.com/office/drawing/2014/main" id="{ED1B9AF4-0CE9-489F-83FA-1B8F4779D623}"/>
                </a:ext>
              </a:extLst>
            </p:cNvPr>
            <p:cNvSpPr txBox="1"/>
            <p:nvPr/>
          </p:nvSpPr>
          <p:spPr>
            <a:xfrm>
              <a:off x="6270359" y="2862075"/>
              <a:ext cx="324000" cy="324000"/>
            </a:xfrm>
            <a:prstGeom prst="ellipse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Novecento sans wide Book" panose="00000405000000000000" pitchFamily="50" charset="0"/>
                </a:rPr>
                <a:t>IV</a:t>
              </a:r>
              <a:endParaRPr lang="ru-RU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1" name="Group 18">
            <a:extLst>
              <a:ext uri="{FF2B5EF4-FFF2-40B4-BE49-F238E27FC236}">
                <a16:creationId xmlns:a16="http://schemas.microsoft.com/office/drawing/2014/main" id="{6B98F2C3-0FA0-415F-ACA4-DA374664314B}"/>
              </a:ext>
            </a:extLst>
          </p:cNvPr>
          <p:cNvGrpSpPr/>
          <p:nvPr/>
        </p:nvGrpSpPr>
        <p:grpSpPr>
          <a:xfrm>
            <a:off x="1510545" y="4157118"/>
            <a:ext cx="1098217" cy="1080000"/>
            <a:chOff x="1510545" y="4177800"/>
            <a:chExt cx="1098217" cy="1080000"/>
          </a:xfrm>
        </p:grpSpPr>
        <p:sp>
          <p:nvSpPr>
            <p:cNvPr id="112" name="Oval 90">
              <a:extLst>
                <a:ext uri="{FF2B5EF4-FFF2-40B4-BE49-F238E27FC236}">
                  <a16:creationId xmlns:a16="http://schemas.microsoft.com/office/drawing/2014/main" id="{7D7CCA16-6679-41EE-9140-6A35D9BA71A1}"/>
                </a:ext>
              </a:extLst>
            </p:cNvPr>
            <p:cNvSpPr/>
            <p:nvPr/>
          </p:nvSpPr>
          <p:spPr>
            <a:xfrm>
              <a:off x="1528762" y="4177800"/>
              <a:ext cx="1080000" cy="1080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+mj-lt"/>
                </a:rPr>
                <a:t>CLASSES</a:t>
              </a:r>
            </a:p>
          </p:txBody>
        </p:sp>
        <p:sp>
          <p:nvSpPr>
            <p:cNvPr id="113" name="TextBox 28">
              <a:extLst>
                <a:ext uri="{FF2B5EF4-FFF2-40B4-BE49-F238E27FC236}">
                  <a16:creationId xmlns:a16="http://schemas.microsoft.com/office/drawing/2014/main" id="{C5B5ABCF-7A37-435C-8C96-E4A69220C0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34762" y="4259325"/>
              <a:ext cx="468000" cy="46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endParaRPr lang="ru-RU" sz="3600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35">
              <a:extLst>
                <a:ext uri="{FF2B5EF4-FFF2-40B4-BE49-F238E27FC236}">
                  <a16:creationId xmlns:a16="http://schemas.microsoft.com/office/drawing/2014/main" id="{9F69E010-5C08-4C46-9696-6E77E16F16F5}"/>
                </a:ext>
              </a:extLst>
            </p:cNvPr>
            <p:cNvSpPr txBox="1"/>
            <p:nvPr/>
          </p:nvSpPr>
          <p:spPr>
            <a:xfrm>
              <a:off x="1510545" y="4191672"/>
              <a:ext cx="324000" cy="324000"/>
            </a:xfrm>
            <a:prstGeom prst="ellipse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Novecento sans wide Book" panose="00000405000000000000" pitchFamily="50" charset="0"/>
                </a:rPr>
                <a:t>V</a:t>
              </a:r>
              <a:endParaRPr lang="ru-RU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5" name="Group 17">
            <a:extLst>
              <a:ext uri="{FF2B5EF4-FFF2-40B4-BE49-F238E27FC236}">
                <a16:creationId xmlns:a16="http://schemas.microsoft.com/office/drawing/2014/main" id="{33B3C7E9-D728-46FF-98DA-08B253EF0F4D}"/>
              </a:ext>
            </a:extLst>
          </p:cNvPr>
          <p:cNvGrpSpPr/>
          <p:nvPr/>
        </p:nvGrpSpPr>
        <p:grpSpPr>
          <a:xfrm>
            <a:off x="4663277" y="4155360"/>
            <a:ext cx="1143503" cy="1080000"/>
            <a:chOff x="4663277" y="4177800"/>
            <a:chExt cx="1143503" cy="1080000"/>
          </a:xfrm>
        </p:grpSpPr>
        <p:sp>
          <p:nvSpPr>
            <p:cNvPr id="116" name="Oval 93">
              <a:extLst>
                <a:ext uri="{FF2B5EF4-FFF2-40B4-BE49-F238E27FC236}">
                  <a16:creationId xmlns:a16="http://schemas.microsoft.com/office/drawing/2014/main" id="{D73487C6-B682-41BE-8A84-05209E2455B0}"/>
                </a:ext>
              </a:extLst>
            </p:cNvPr>
            <p:cNvSpPr/>
            <p:nvPr/>
          </p:nvSpPr>
          <p:spPr>
            <a:xfrm>
              <a:off x="4726780" y="4177800"/>
              <a:ext cx="1080000" cy="10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+mj-lt"/>
                </a:rPr>
                <a:t>SEQUÊNCIA</a:t>
              </a:r>
              <a:br>
                <a:rPr lang="en-US" sz="1200" b="1" dirty="0">
                  <a:solidFill>
                    <a:schemeClr val="bg1"/>
                  </a:solidFill>
                  <a:latin typeface="+mj-lt"/>
                </a:rPr>
              </a:br>
              <a:r>
                <a:rPr lang="en-US" sz="1050" b="1" dirty="0">
                  <a:solidFill>
                    <a:schemeClr val="bg1"/>
                  </a:solidFill>
                  <a:latin typeface="+mj-lt"/>
                </a:rPr>
                <a:t> </a:t>
              </a:r>
            </a:p>
          </p:txBody>
        </p:sp>
        <p:sp>
          <p:nvSpPr>
            <p:cNvPr id="117" name="TextBox 29">
              <a:extLst>
                <a:ext uri="{FF2B5EF4-FFF2-40B4-BE49-F238E27FC236}">
                  <a16:creationId xmlns:a16="http://schemas.microsoft.com/office/drawing/2014/main" id="{B1BA6347-D707-4AFF-B644-8D4E0D38F7A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059789" y="4199745"/>
              <a:ext cx="428612" cy="42861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endParaRPr lang="ru-RU" sz="2800" dirty="0">
                <a:solidFill>
                  <a:schemeClr val="bg1"/>
                </a:solidFill>
                <a:ea typeface="Entypo" pitchFamily="2" charset="0"/>
              </a:endParaRPr>
            </a:p>
          </p:txBody>
        </p:sp>
        <p:sp>
          <p:nvSpPr>
            <p:cNvPr id="118" name="TextBox 36">
              <a:extLst>
                <a:ext uri="{FF2B5EF4-FFF2-40B4-BE49-F238E27FC236}">
                  <a16:creationId xmlns:a16="http://schemas.microsoft.com/office/drawing/2014/main" id="{6A9FEAC3-530D-4030-8416-BD630A3ED4BD}"/>
                </a:ext>
              </a:extLst>
            </p:cNvPr>
            <p:cNvSpPr txBox="1"/>
            <p:nvPr/>
          </p:nvSpPr>
          <p:spPr>
            <a:xfrm>
              <a:off x="4663277" y="4191672"/>
              <a:ext cx="324000" cy="324000"/>
            </a:xfrm>
            <a:prstGeom prst="ellipse">
              <a:avLst/>
            </a:prstGeom>
            <a:solidFill>
              <a:schemeClr val="tx2"/>
            </a:solidFill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Novecento sans wide Book" panose="00000405000000000000" pitchFamily="50" charset="0"/>
                </a:rPr>
                <a:t>VI</a:t>
              </a:r>
              <a:endParaRPr lang="ru-RU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0" name="Oval 76">
            <a:extLst>
              <a:ext uri="{FF2B5EF4-FFF2-40B4-BE49-F238E27FC236}">
                <a16:creationId xmlns:a16="http://schemas.microsoft.com/office/drawing/2014/main" id="{09F87AAD-5615-4764-98F8-A14A8236D9FB}"/>
              </a:ext>
            </a:extLst>
          </p:cNvPr>
          <p:cNvSpPr/>
          <p:nvPr/>
        </p:nvSpPr>
        <p:spPr>
          <a:xfrm>
            <a:off x="391200" y="3642410"/>
            <a:ext cx="828000" cy="828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COFFEE BREAK</a:t>
            </a:r>
          </a:p>
        </p:txBody>
      </p:sp>
      <p:cxnSp>
        <p:nvCxnSpPr>
          <p:cNvPr id="122" name="Straight Connector 10">
            <a:extLst>
              <a:ext uri="{FF2B5EF4-FFF2-40B4-BE49-F238E27FC236}">
                <a16:creationId xmlns:a16="http://schemas.microsoft.com/office/drawing/2014/main" id="{2505A04C-107F-44CA-953C-26DD6F070602}"/>
              </a:ext>
            </a:extLst>
          </p:cNvPr>
          <p:cNvCxnSpPr>
            <a:stCxn id="86" idx="6"/>
            <a:endCxn id="96" idx="2"/>
          </p:cNvCxnSpPr>
          <p:nvPr/>
        </p:nvCxnSpPr>
        <p:spPr>
          <a:xfrm>
            <a:off x="1219200" y="2114923"/>
            <a:ext cx="291600" cy="1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3">
            <a:extLst>
              <a:ext uri="{FF2B5EF4-FFF2-40B4-BE49-F238E27FC236}">
                <a16:creationId xmlns:a16="http://schemas.microsoft.com/office/drawing/2014/main" id="{F37C5A04-D79C-4EB1-8597-03155FD5ED48}"/>
              </a:ext>
            </a:extLst>
          </p:cNvPr>
          <p:cNvCxnSpPr>
            <a:cxnSpLocks/>
            <a:stCxn id="96" idx="6"/>
            <a:endCxn id="87" idx="2"/>
          </p:cNvCxnSpPr>
          <p:nvPr/>
        </p:nvCxnSpPr>
        <p:spPr>
          <a:xfrm>
            <a:off x="2590800" y="2116200"/>
            <a:ext cx="627581" cy="1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21">
            <a:extLst>
              <a:ext uri="{FF2B5EF4-FFF2-40B4-BE49-F238E27FC236}">
                <a16:creationId xmlns:a16="http://schemas.microsoft.com/office/drawing/2014/main" id="{41450E47-9887-417E-AF06-1E265EED4452}"/>
              </a:ext>
            </a:extLst>
          </p:cNvPr>
          <p:cNvCxnSpPr>
            <a:cxnSpLocks/>
            <a:stCxn id="87" idx="6"/>
            <a:endCxn id="100" idx="2"/>
          </p:cNvCxnSpPr>
          <p:nvPr/>
        </p:nvCxnSpPr>
        <p:spPr>
          <a:xfrm flipV="1">
            <a:off x="4046381" y="2116200"/>
            <a:ext cx="627581" cy="1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24">
            <a:extLst>
              <a:ext uri="{FF2B5EF4-FFF2-40B4-BE49-F238E27FC236}">
                <a16:creationId xmlns:a16="http://schemas.microsoft.com/office/drawing/2014/main" id="{28BD6497-FD50-4F04-A4CC-716CBD7B0026}"/>
              </a:ext>
            </a:extLst>
          </p:cNvPr>
          <p:cNvCxnSpPr>
            <a:stCxn id="100" idx="6"/>
            <a:endCxn id="88" idx="2"/>
          </p:cNvCxnSpPr>
          <p:nvPr/>
        </p:nvCxnSpPr>
        <p:spPr>
          <a:xfrm flipV="1">
            <a:off x="5753962" y="2116098"/>
            <a:ext cx="627582" cy="1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31">
            <a:extLst>
              <a:ext uri="{FF2B5EF4-FFF2-40B4-BE49-F238E27FC236}">
                <a16:creationId xmlns:a16="http://schemas.microsoft.com/office/drawing/2014/main" id="{A9B98D49-C15F-4E99-9E5B-3EE897F2ED6E}"/>
              </a:ext>
            </a:extLst>
          </p:cNvPr>
          <p:cNvCxnSpPr>
            <a:stCxn id="88" idx="6"/>
          </p:cNvCxnSpPr>
          <p:nvPr/>
        </p:nvCxnSpPr>
        <p:spPr>
          <a:xfrm>
            <a:off x="7209544" y="2116098"/>
            <a:ext cx="1129256" cy="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39">
            <a:extLst>
              <a:ext uri="{FF2B5EF4-FFF2-40B4-BE49-F238E27FC236}">
                <a16:creationId xmlns:a16="http://schemas.microsoft.com/office/drawing/2014/main" id="{D19AE376-F385-4BD5-B26B-8197A25B46A4}"/>
              </a:ext>
            </a:extLst>
          </p:cNvPr>
          <p:cNvCxnSpPr>
            <a:endCxn id="89" idx="0"/>
          </p:cNvCxnSpPr>
          <p:nvPr/>
        </p:nvCxnSpPr>
        <p:spPr>
          <a:xfrm>
            <a:off x="8338800" y="2115561"/>
            <a:ext cx="0" cy="238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41">
            <a:extLst>
              <a:ext uri="{FF2B5EF4-FFF2-40B4-BE49-F238E27FC236}">
                <a16:creationId xmlns:a16="http://schemas.microsoft.com/office/drawing/2014/main" id="{9FA6A3EA-6C80-41E4-8AF3-F3819E82C846}"/>
              </a:ext>
            </a:extLst>
          </p:cNvPr>
          <p:cNvCxnSpPr>
            <a:stCxn id="89" idx="4"/>
          </p:cNvCxnSpPr>
          <p:nvPr/>
        </p:nvCxnSpPr>
        <p:spPr>
          <a:xfrm>
            <a:off x="8338800" y="3182325"/>
            <a:ext cx="0" cy="2046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43">
            <a:extLst>
              <a:ext uri="{FF2B5EF4-FFF2-40B4-BE49-F238E27FC236}">
                <a16:creationId xmlns:a16="http://schemas.microsoft.com/office/drawing/2014/main" id="{3224AC06-EC6D-4031-AC1F-DEFD6EE68E61}"/>
              </a:ext>
            </a:extLst>
          </p:cNvPr>
          <p:cNvCxnSpPr>
            <a:stCxn id="90" idx="2"/>
          </p:cNvCxnSpPr>
          <p:nvPr/>
        </p:nvCxnSpPr>
        <p:spPr>
          <a:xfrm flipH="1">
            <a:off x="803053" y="3386175"/>
            <a:ext cx="8517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45">
            <a:extLst>
              <a:ext uri="{FF2B5EF4-FFF2-40B4-BE49-F238E27FC236}">
                <a16:creationId xmlns:a16="http://schemas.microsoft.com/office/drawing/2014/main" id="{4C892FBD-68AE-448A-ADE5-513301684B40}"/>
              </a:ext>
            </a:extLst>
          </p:cNvPr>
          <p:cNvCxnSpPr>
            <a:stCxn id="90" idx="6"/>
            <a:endCxn id="104" idx="2"/>
          </p:cNvCxnSpPr>
          <p:nvPr/>
        </p:nvCxnSpPr>
        <p:spPr>
          <a:xfrm flipV="1">
            <a:off x="2482762" y="3386173"/>
            <a:ext cx="645009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47">
            <a:extLst>
              <a:ext uri="{FF2B5EF4-FFF2-40B4-BE49-F238E27FC236}">
                <a16:creationId xmlns:a16="http://schemas.microsoft.com/office/drawing/2014/main" id="{BEA92E20-6ECE-4348-B539-D3CD9CA2174C}"/>
              </a:ext>
            </a:extLst>
          </p:cNvPr>
          <p:cNvCxnSpPr>
            <a:stCxn id="104" idx="6"/>
            <a:endCxn id="91" idx="2"/>
          </p:cNvCxnSpPr>
          <p:nvPr/>
        </p:nvCxnSpPr>
        <p:spPr>
          <a:xfrm>
            <a:off x="4207771" y="3386173"/>
            <a:ext cx="645009" cy="16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49">
            <a:extLst>
              <a:ext uri="{FF2B5EF4-FFF2-40B4-BE49-F238E27FC236}">
                <a16:creationId xmlns:a16="http://schemas.microsoft.com/office/drawing/2014/main" id="{A70379CB-77E4-463D-B450-AFB21F4F3E41}"/>
              </a:ext>
            </a:extLst>
          </p:cNvPr>
          <p:cNvCxnSpPr>
            <a:stCxn id="91" idx="6"/>
            <a:endCxn id="108" idx="2"/>
          </p:cNvCxnSpPr>
          <p:nvPr/>
        </p:nvCxnSpPr>
        <p:spPr>
          <a:xfrm>
            <a:off x="5680780" y="3387830"/>
            <a:ext cx="645009" cy="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51">
            <a:extLst>
              <a:ext uri="{FF2B5EF4-FFF2-40B4-BE49-F238E27FC236}">
                <a16:creationId xmlns:a16="http://schemas.microsoft.com/office/drawing/2014/main" id="{BBB298FE-5C87-4D30-B5C7-9160FAF4287D}"/>
              </a:ext>
            </a:extLst>
          </p:cNvPr>
          <p:cNvCxnSpPr>
            <a:stCxn id="108" idx="6"/>
          </p:cNvCxnSpPr>
          <p:nvPr/>
        </p:nvCxnSpPr>
        <p:spPr>
          <a:xfrm>
            <a:off x="7405789" y="3388505"/>
            <a:ext cx="9330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3">
            <a:extLst>
              <a:ext uri="{FF2B5EF4-FFF2-40B4-BE49-F238E27FC236}">
                <a16:creationId xmlns:a16="http://schemas.microsoft.com/office/drawing/2014/main" id="{FC9FAA32-D984-4252-9F04-AA07FC5C0247}"/>
              </a:ext>
            </a:extLst>
          </p:cNvPr>
          <p:cNvCxnSpPr>
            <a:endCxn id="120" idx="0"/>
          </p:cNvCxnSpPr>
          <p:nvPr/>
        </p:nvCxnSpPr>
        <p:spPr>
          <a:xfrm>
            <a:off x="805200" y="3379796"/>
            <a:ext cx="0" cy="2626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6">
            <a:extLst>
              <a:ext uri="{FF2B5EF4-FFF2-40B4-BE49-F238E27FC236}">
                <a16:creationId xmlns:a16="http://schemas.microsoft.com/office/drawing/2014/main" id="{36D39402-83DF-44E3-95DE-9793347F19DB}"/>
              </a:ext>
            </a:extLst>
          </p:cNvPr>
          <p:cNvCxnSpPr>
            <a:stCxn id="120" idx="4"/>
          </p:cNvCxnSpPr>
          <p:nvPr/>
        </p:nvCxnSpPr>
        <p:spPr>
          <a:xfrm>
            <a:off x="805200" y="4470410"/>
            <a:ext cx="0" cy="226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57">
            <a:extLst>
              <a:ext uri="{FF2B5EF4-FFF2-40B4-BE49-F238E27FC236}">
                <a16:creationId xmlns:a16="http://schemas.microsoft.com/office/drawing/2014/main" id="{C273D964-F756-49DE-8806-59C0594E86DD}"/>
              </a:ext>
            </a:extLst>
          </p:cNvPr>
          <p:cNvCxnSpPr>
            <a:endCxn id="112" idx="2"/>
          </p:cNvCxnSpPr>
          <p:nvPr/>
        </p:nvCxnSpPr>
        <p:spPr>
          <a:xfrm>
            <a:off x="803053" y="4697118"/>
            <a:ext cx="7257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59">
            <a:extLst>
              <a:ext uri="{FF2B5EF4-FFF2-40B4-BE49-F238E27FC236}">
                <a16:creationId xmlns:a16="http://schemas.microsoft.com/office/drawing/2014/main" id="{966E1CDA-A84B-4811-B395-D46A0011EC0B}"/>
              </a:ext>
            </a:extLst>
          </p:cNvPr>
          <p:cNvCxnSpPr>
            <a:stCxn id="112" idx="6"/>
            <a:endCxn id="93" idx="2"/>
          </p:cNvCxnSpPr>
          <p:nvPr/>
        </p:nvCxnSpPr>
        <p:spPr>
          <a:xfrm flipV="1">
            <a:off x="2608762" y="4695765"/>
            <a:ext cx="645009" cy="13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61">
            <a:extLst>
              <a:ext uri="{FF2B5EF4-FFF2-40B4-BE49-F238E27FC236}">
                <a16:creationId xmlns:a16="http://schemas.microsoft.com/office/drawing/2014/main" id="{D669D819-38E8-40C9-9FBE-5D5ED1DEBB8F}"/>
              </a:ext>
            </a:extLst>
          </p:cNvPr>
          <p:cNvCxnSpPr>
            <a:stCxn id="93" idx="6"/>
            <a:endCxn id="116" idx="2"/>
          </p:cNvCxnSpPr>
          <p:nvPr/>
        </p:nvCxnSpPr>
        <p:spPr>
          <a:xfrm flipV="1">
            <a:off x="4081771" y="4695360"/>
            <a:ext cx="645009" cy="4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63">
            <a:extLst>
              <a:ext uri="{FF2B5EF4-FFF2-40B4-BE49-F238E27FC236}">
                <a16:creationId xmlns:a16="http://schemas.microsoft.com/office/drawing/2014/main" id="{92CB5CB2-9A27-45DA-8404-C611EFD48FB8}"/>
              </a:ext>
            </a:extLst>
          </p:cNvPr>
          <p:cNvCxnSpPr>
            <a:stCxn id="116" idx="6"/>
            <a:endCxn id="94" idx="2"/>
          </p:cNvCxnSpPr>
          <p:nvPr/>
        </p:nvCxnSpPr>
        <p:spPr>
          <a:xfrm flipV="1">
            <a:off x="5806780" y="4694469"/>
            <a:ext cx="645009" cy="8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65">
            <a:extLst>
              <a:ext uri="{FF2B5EF4-FFF2-40B4-BE49-F238E27FC236}">
                <a16:creationId xmlns:a16="http://schemas.microsoft.com/office/drawing/2014/main" id="{29EAA777-1C5F-4C18-8AB3-A29343DFB85F}"/>
              </a:ext>
            </a:extLst>
          </p:cNvPr>
          <p:cNvCxnSpPr>
            <a:stCxn id="94" idx="6"/>
            <a:endCxn id="92" idx="2"/>
          </p:cNvCxnSpPr>
          <p:nvPr/>
        </p:nvCxnSpPr>
        <p:spPr>
          <a:xfrm>
            <a:off x="7279789" y="4694469"/>
            <a:ext cx="645011" cy="17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16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1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00"/>
                            </p:stCondLst>
                            <p:childTnLst>
                              <p:par>
                                <p:cTn id="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1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300"/>
                            </p:stCondLst>
                            <p:childTnLst>
                              <p:par>
                                <p:cTn id="10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4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8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9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1">
            <a:extLst>
              <a:ext uri="{FF2B5EF4-FFF2-40B4-BE49-F238E27FC236}">
                <a16:creationId xmlns:a16="http://schemas.microsoft.com/office/drawing/2014/main" id="{7B59634A-FA48-4F86-AD0F-7E099C6AD89C}"/>
              </a:ext>
            </a:extLst>
          </p:cNvPr>
          <p:cNvSpPr txBox="1">
            <a:spLocks/>
          </p:cNvSpPr>
          <p:nvPr/>
        </p:nvSpPr>
        <p:spPr>
          <a:xfrm>
            <a:off x="-2752265" y="2807870"/>
            <a:ext cx="7886700" cy="4228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>
                <a:solidFill>
                  <a:schemeClr val="bg1"/>
                </a:solidFill>
              </a:rPr>
              <a:t>GERENCIADOR</a:t>
            </a:r>
            <a:r>
              <a:rPr lang="pt-BR" sz="2900" b="1" dirty="0">
                <a:solidFill>
                  <a:schemeClr val="bg1"/>
                </a:solidFill>
              </a:rPr>
              <a:t> </a:t>
            </a:r>
            <a:endParaRPr lang="en-US" sz="2900" b="1" dirty="0">
              <a:solidFill>
                <a:schemeClr val="bg1"/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7435C94-80A7-49D6-B7A3-E19E70C05ABB}"/>
              </a:ext>
            </a:extLst>
          </p:cNvPr>
          <p:cNvSpPr txBox="1">
            <a:spLocks/>
          </p:cNvSpPr>
          <p:nvPr/>
        </p:nvSpPr>
        <p:spPr>
          <a:xfrm>
            <a:off x="2584173" y="2318335"/>
            <a:ext cx="6215269" cy="3505200"/>
          </a:xfrm>
          <a:prstGeom prst="rect">
            <a:avLst/>
          </a:prstGeom>
        </p:spPr>
        <p:txBody>
          <a:bodyPr vert="horz" wrap="square" lIns="91440" tIns="0" rIns="91440" bIns="0" numCol="1" spcCol="360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rgbClr val="38383C"/>
                </a:solidFill>
                <a:latin typeface="Novecento sans wide UltraLight"/>
              </a:rPr>
              <a:t>OBJETIVO GERAL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8383C"/>
              </a:solidFill>
              <a:effectLst/>
              <a:uLnTx/>
              <a:uFillTx/>
              <a:latin typeface="Novecento sans wide UltraLight"/>
              <a:ea typeface="+mn-ea"/>
              <a:cs typeface="+mn-cs"/>
            </a:endParaRPr>
          </a:p>
          <a:p>
            <a:pPr lvl="0"/>
            <a:r>
              <a:rPr lang="pt-BR" dirty="0"/>
              <a:t>O sistema deve fazer o controle e cadastramento de clientes, controle de horários, controle de pagamento. Além disso, deverá contar com a possibilidade de efetuar consultas e emissão de relatórios, otimizando a administração da clínica.</a:t>
            </a:r>
          </a:p>
          <a:p>
            <a:pPr lvl="0"/>
            <a:r>
              <a:rPr lang="en-US" dirty="0">
                <a:solidFill>
                  <a:srgbClr val="38383C"/>
                </a:solidFill>
                <a:latin typeface="Novecento sans wide UltraLight"/>
              </a:rPr>
              <a:t>OBJETIVOS ESPECÍFICOS</a:t>
            </a:r>
          </a:p>
          <a:p>
            <a:pPr lvl="0"/>
            <a:r>
              <a:rPr lang="pt-BR" dirty="0"/>
              <a:t>Na área de pacientes: Consulta e Cadastro, Relatório: Atendimento de Paciente e Atendimento por semana. Financeiro: Pagamento.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2808A"/>
              </a:solidFill>
              <a:effectLst/>
              <a:uLnTx/>
              <a:uFillTx/>
              <a:latin typeface="Cantarell"/>
              <a:ea typeface="+mn-ea"/>
              <a:cs typeface="+mn-cs"/>
            </a:endParaRPr>
          </a:p>
        </p:txBody>
      </p:sp>
      <p:sp>
        <p:nvSpPr>
          <p:cNvPr id="16" name="Oval 6">
            <a:extLst>
              <a:ext uri="{FF2B5EF4-FFF2-40B4-BE49-F238E27FC236}">
                <a16:creationId xmlns:a16="http://schemas.microsoft.com/office/drawing/2014/main" id="{FBE119EC-0E48-4D33-AB81-3608BA2DB297}"/>
              </a:ext>
            </a:extLst>
          </p:cNvPr>
          <p:cNvSpPr/>
          <p:nvPr/>
        </p:nvSpPr>
        <p:spPr>
          <a:xfrm>
            <a:off x="538955" y="2089735"/>
            <a:ext cx="1584000" cy="158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tarell"/>
              <a:ea typeface="+mn-ea"/>
              <a:cs typeface="+mn-cs"/>
            </a:endParaRPr>
          </a:p>
        </p:txBody>
      </p:sp>
      <p:sp>
        <p:nvSpPr>
          <p:cNvPr id="21" name="Oval 7">
            <a:extLst>
              <a:ext uri="{FF2B5EF4-FFF2-40B4-BE49-F238E27FC236}">
                <a16:creationId xmlns:a16="http://schemas.microsoft.com/office/drawing/2014/main" id="{CFD534EF-7412-427B-8733-27B375547B90}"/>
              </a:ext>
            </a:extLst>
          </p:cNvPr>
          <p:cNvSpPr/>
          <p:nvPr/>
        </p:nvSpPr>
        <p:spPr>
          <a:xfrm>
            <a:off x="538955" y="3956635"/>
            <a:ext cx="1584000" cy="1584000"/>
          </a:xfrm>
          <a:prstGeom prst="ellipse">
            <a:avLst/>
          </a:prstGeom>
          <a:solidFill>
            <a:srgbClr val="8DC64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tarell"/>
              <a:ea typeface="+mn-ea"/>
              <a:cs typeface="+mn-cs"/>
            </a:endParaRPr>
          </a:p>
        </p:txBody>
      </p:sp>
      <p:sp>
        <p:nvSpPr>
          <p:cNvPr id="25" name="Title 4">
            <a:extLst>
              <a:ext uri="{FF2B5EF4-FFF2-40B4-BE49-F238E27FC236}">
                <a16:creationId xmlns:a16="http://schemas.microsoft.com/office/drawing/2014/main" id="{09EEDA56-2664-4775-8D36-7FD62DA9A15E}"/>
              </a:ext>
            </a:extLst>
          </p:cNvPr>
          <p:cNvSpPr txBox="1">
            <a:spLocks/>
          </p:cNvSpPr>
          <p:nvPr/>
        </p:nvSpPr>
        <p:spPr>
          <a:xfrm>
            <a:off x="335688" y="1034465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b="0" kern="1200" spc="-150">
                <a:solidFill>
                  <a:schemeClr val="tx2"/>
                </a:solidFill>
                <a:effectLst>
                  <a:outerShdw dist="38100" dir="2700000" algn="ctr" rotWithShape="0">
                    <a:srgbClr val="000000">
                      <a:alpha val="1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-150" normalizeH="0" baseline="0" noProof="0" dirty="0">
                <a:ln>
                  <a:noFill/>
                </a:ln>
                <a:solidFill>
                  <a:srgbClr val="38383C"/>
                </a:solidFill>
                <a:effectLst>
                  <a:outerShdw dist="38100" dir="2700000" algn="ctr" rotWithShape="0">
                    <a:srgbClr val="000000">
                      <a:alpha val="15000"/>
                    </a:srgbClr>
                  </a:outerShdw>
                </a:effectLst>
                <a:uLnTx/>
                <a:uFillTx/>
                <a:latin typeface="Novecento sans wide UltraLight"/>
                <a:ea typeface="+mj-ea"/>
                <a:cs typeface="+mj-cs"/>
              </a:rPr>
              <a:t>Objetivos</a:t>
            </a:r>
            <a:endParaRPr kumimoji="0" lang="pt-BR" sz="4000" b="1" i="0" u="none" strike="noStrike" kern="1200" cap="none" spc="-150" normalizeH="0" baseline="0" noProof="0" dirty="0">
              <a:ln>
                <a:noFill/>
              </a:ln>
              <a:solidFill>
                <a:srgbClr val="72808A"/>
              </a:solidFill>
              <a:effectLst>
                <a:outerShdw dist="38100" dir="2700000" algn="ctr" rotWithShape="0">
                  <a:srgbClr val="000000">
                    <a:alpha val="15000"/>
                  </a:srgbClr>
                </a:outerShdw>
              </a:effectLst>
              <a:uLnTx/>
              <a:uFillTx/>
              <a:latin typeface="Novecento sans wide Book" panose="00000405000000000000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72431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274" end="4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charRg st="274" end="4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1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1">
            <a:extLst>
              <a:ext uri="{FF2B5EF4-FFF2-40B4-BE49-F238E27FC236}">
                <a16:creationId xmlns:a16="http://schemas.microsoft.com/office/drawing/2014/main" id="{7B59634A-FA48-4F86-AD0F-7E099C6AD89C}"/>
              </a:ext>
            </a:extLst>
          </p:cNvPr>
          <p:cNvSpPr txBox="1">
            <a:spLocks/>
          </p:cNvSpPr>
          <p:nvPr/>
        </p:nvSpPr>
        <p:spPr>
          <a:xfrm>
            <a:off x="-2752265" y="2807870"/>
            <a:ext cx="7886700" cy="4228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>
                <a:solidFill>
                  <a:schemeClr val="bg1"/>
                </a:solidFill>
              </a:rPr>
              <a:t>GERENCIADOR</a:t>
            </a:r>
            <a:r>
              <a:rPr lang="pt-BR" sz="2900" b="1" dirty="0">
                <a:solidFill>
                  <a:schemeClr val="bg1"/>
                </a:solidFill>
              </a:rPr>
              <a:t> </a:t>
            </a:r>
            <a:endParaRPr lang="en-US" sz="2900" b="1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BD0B9E0-AA00-48E5-AC9D-91D5CDF06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" y="0"/>
            <a:ext cx="9131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66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1">
            <a:extLst>
              <a:ext uri="{FF2B5EF4-FFF2-40B4-BE49-F238E27FC236}">
                <a16:creationId xmlns:a16="http://schemas.microsoft.com/office/drawing/2014/main" id="{7B59634A-FA48-4F86-AD0F-7E099C6AD89C}"/>
              </a:ext>
            </a:extLst>
          </p:cNvPr>
          <p:cNvSpPr txBox="1">
            <a:spLocks/>
          </p:cNvSpPr>
          <p:nvPr/>
        </p:nvSpPr>
        <p:spPr>
          <a:xfrm>
            <a:off x="-2752265" y="2807870"/>
            <a:ext cx="7886700" cy="4228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>
                <a:solidFill>
                  <a:schemeClr val="bg1"/>
                </a:solidFill>
              </a:rPr>
              <a:t>GERENCIADOR</a:t>
            </a:r>
            <a:r>
              <a:rPr lang="pt-BR" sz="2900" b="1" dirty="0">
                <a:solidFill>
                  <a:schemeClr val="bg1"/>
                </a:solidFill>
              </a:rPr>
              <a:t> </a:t>
            </a:r>
            <a:endParaRPr lang="en-US" sz="2900" b="1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05CDFF-835F-4F7C-963E-0ABB9794E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7" y="0"/>
            <a:ext cx="8022726" cy="1197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81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1">
            <a:extLst>
              <a:ext uri="{FF2B5EF4-FFF2-40B4-BE49-F238E27FC236}">
                <a16:creationId xmlns:a16="http://schemas.microsoft.com/office/drawing/2014/main" id="{7B59634A-FA48-4F86-AD0F-7E099C6AD89C}"/>
              </a:ext>
            </a:extLst>
          </p:cNvPr>
          <p:cNvSpPr txBox="1">
            <a:spLocks/>
          </p:cNvSpPr>
          <p:nvPr/>
        </p:nvSpPr>
        <p:spPr>
          <a:xfrm>
            <a:off x="-2752265" y="2807870"/>
            <a:ext cx="7886700" cy="4228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>
                <a:solidFill>
                  <a:schemeClr val="bg1"/>
                </a:solidFill>
              </a:rPr>
              <a:t>GERENCIADOR</a:t>
            </a:r>
            <a:r>
              <a:rPr lang="pt-BR" sz="2900" b="1" dirty="0">
                <a:solidFill>
                  <a:schemeClr val="bg1"/>
                </a:solidFill>
              </a:rPr>
              <a:t> </a:t>
            </a:r>
            <a:endParaRPr lang="en-US" sz="2900" b="1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05CDFF-835F-4F7C-963E-0ABB9794E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7" y="-6750504"/>
            <a:ext cx="8022726" cy="1197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22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1">
            <a:extLst>
              <a:ext uri="{FF2B5EF4-FFF2-40B4-BE49-F238E27FC236}">
                <a16:creationId xmlns:a16="http://schemas.microsoft.com/office/drawing/2014/main" id="{7B59634A-FA48-4F86-AD0F-7E099C6AD89C}"/>
              </a:ext>
            </a:extLst>
          </p:cNvPr>
          <p:cNvSpPr txBox="1">
            <a:spLocks/>
          </p:cNvSpPr>
          <p:nvPr/>
        </p:nvSpPr>
        <p:spPr>
          <a:xfrm>
            <a:off x="-2752265" y="2807870"/>
            <a:ext cx="7886700" cy="4228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>
                <a:solidFill>
                  <a:schemeClr val="bg1"/>
                </a:solidFill>
              </a:rPr>
              <a:t>GERENCIADOR</a:t>
            </a:r>
            <a:r>
              <a:rPr lang="pt-BR" sz="2900" b="1" dirty="0">
                <a:solidFill>
                  <a:schemeClr val="bg1"/>
                </a:solidFill>
              </a:rPr>
              <a:t> </a:t>
            </a:r>
            <a:endParaRPr lang="en-US" sz="2900" b="1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E4C78FE-8D7C-4E16-AA36-503238D7C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77" y="0"/>
            <a:ext cx="7475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57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1">
            <a:extLst>
              <a:ext uri="{FF2B5EF4-FFF2-40B4-BE49-F238E27FC236}">
                <a16:creationId xmlns:a16="http://schemas.microsoft.com/office/drawing/2014/main" id="{7B59634A-FA48-4F86-AD0F-7E099C6AD89C}"/>
              </a:ext>
            </a:extLst>
          </p:cNvPr>
          <p:cNvSpPr txBox="1">
            <a:spLocks/>
          </p:cNvSpPr>
          <p:nvPr/>
        </p:nvSpPr>
        <p:spPr>
          <a:xfrm>
            <a:off x="-2752265" y="2807870"/>
            <a:ext cx="7886700" cy="4228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>
                <a:solidFill>
                  <a:schemeClr val="bg1"/>
                </a:solidFill>
              </a:rPr>
              <a:t>GERENCIADOR</a:t>
            </a:r>
            <a:r>
              <a:rPr lang="pt-BR" sz="2900" b="1" dirty="0">
                <a:solidFill>
                  <a:schemeClr val="bg1"/>
                </a:solidFill>
              </a:rPr>
              <a:t> </a:t>
            </a:r>
            <a:endParaRPr lang="en-US" sz="2900" b="1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BE0FF4-047C-484D-91E8-41277623E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0" y="0"/>
            <a:ext cx="8843340" cy="1194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93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1">
            <a:extLst>
              <a:ext uri="{FF2B5EF4-FFF2-40B4-BE49-F238E27FC236}">
                <a16:creationId xmlns:a16="http://schemas.microsoft.com/office/drawing/2014/main" id="{7B59634A-FA48-4F86-AD0F-7E099C6AD89C}"/>
              </a:ext>
            </a:extLst>
          </p:cNvPr>
          <p:cNvSpPr txBox="1">
            <a:spLocks/>
          </p:cNvSpPr>
          <p:nvPr/>
        </p:nvSpPr>
        <p:spPr>
          <a:xfrm>
            <a:off x="-2752265" y="2807870"/>
            <a:ext cx="7886700" cy="4228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>
                <a:solidFill>
                  <a:schemeClr val="bg1"/>
                </a:solidFill>
              </a:rPr>
              <a:t>GERENCIADOR</a:t>
            </a:r>
            <a:r>
              <a:rPr lang="pt-BR" sz="2900" b="1" dirty="0">
                <a:solidFill>
                  <a:schemeClr val="bg1"/>
                </a:solidFill>
              </a:rPr>
              <a:t> </a:t>
            </a:r>
            <a:endParaRPr lang="en-US" sz="2900" b="1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BE0FF4-047C-484D-91E8-41277623E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0" y="-6843508"/>
            <a:ext cx="8843340" cy="1194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85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2249</TotalTime>
  <Words>111</Words>
  <Application>Microsoft Office PowerPoint</Application>
  <PresentationFormat>Apresentação na tela (4:3)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Cantarell</vt:lpstr>
      <vt:lpstr>Entypo</vt:lpstr>
      <vt:lpstr>Novecento sans wide Book</vt:lpstr>
      <vt:lpstr>Novecento sans wide UltraLight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DEPCOM</dc:creator>
  <cp:lastModifiedBy>Pedro Bernardi Alves</cp:lastModifiedBy>
  <cp:revision>179</cp:revision>
  <dcterms:created xsi:type="dcterms:W3CDTF">2016-02-05T12:36:21Z</dcterms:created>
  <dcterms:modified xsi:type="dcterms:W3CDTF">2018-05-14T18:39:57Z</dcterms:modified>
</cp:coreProperties>
</file>