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84" r:id="rId3"/>
    <p:sldId id="319" r:id="rId4"/>
    <p:sldId id="320" r:id="rId5"/>
    <p:sldId id="321" r:id="rId6"/>
    <p:sldId id="322" r:id="rId7"/>
    <p:sldId id="323" r:id="rId8"/>
    <p:sldId id="306" r:id="rId9"/>
    <p:sldId id="29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F9B"/>
    <a:srgbClr val="FC9D9A"/>
    <a:srgbClr val="709FAD"/>
    <a:srgbClr val="E4E4E4"/>
    <a:srgbClr val="B42710"/>
    <a:srgbClr val="E09729"/>
    <a:srgbClr val="525052"/>
    <a:srgbClr val="626366"/>
    <a:srgbClr val="68909E"/>
    <a:srgbClr val="6D9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3911" autoAdjust="0"/>
  </p:normalViewPr>
  <p:slideViewPr>
    <p:cSldViewPr snapToGrid="0">
      <p:cViewPr varScale="1">
        <p:scale>
          <a:sx n="72" d="100"/>
          <a:sy n="72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-1512953" y="0"/>
            <a:ext cx="12167621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513332" y="1"/>
            <a:ext cx="12170664" cy="6858000"/>
          </a:xfrm>
          <a:custGeom>
            <a:avLst/>
            <a:gdLst>
              <a:gd name="connsiteX0" fmla="*/ 6096000 w 12192000"/>
              <a:gd name="connsiteY0" fmla="*/ 923924 h 6858000"/>
              <a:gd name="connsiteX1" fmla="*/ 3590925 w 12192000"/>
              <a:gd name="connsiteY1" fmla="*/ 3428999 h 6858000"/>
              <a:gd name="connsiteX2" fmla="*/ 6096000 w 12192000"/>
              <a:gd name="connsiteY2" fmla="*/ 5934074 h 6858000"/>
              <a:gd name="connsiteX3" fmla="*/ 8601075 w 12192000"/>
              <a:gd name="connsiteY3" fmla="*/ 3428999 h 6858000"/>
              <a:gd name="connsiteX4" fmla="*/ 6096000 w 12192000"/>
              <a:gd name="connsiteY4" fmla="*/ 92392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923924"/>
                </a:moveTo>
                <a:cubicBezTo>
                  <a:pt x="4712485" y="923924"/>
                  <a:pt x="3590925" y="2045484"/>
                  <a:pt x="3590925" y="3428999"/>
                </a:cubicBezTo>
                <a:cubicBezTo>
                  <a:pt x="3590925" y="4812514"/>
                  <a:pt x="4712485" y="5934074"/>
                  <a:pt x="6096000" y="5934074"/>
                </a:cubicBezTo>
                <a:cubicBezTo>
                  <a:pt x="7479515" y="5934074"/>
                  <a:pt x="8601075" y="4812514"/>
                  <a:pt x="8601075" y="3428999"/>
                </a:cubicBezTo>
                <a:cubicBezTo>
                  <a:pt x="8601075" y="2045484"/>
                  <a:pt x="7479515" y="923924"/>
                  <a:pt x="6096000" y="92392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1512953" y="0"/>
            <a:ext cx="12167621" cy="6858000"/>
          </a:xfrm>
          <a:custGeom>
            <a:avLst/>
            <a:gdLst>
              <a:gd name="connsiteX0" fmla="*/ 0 w 12296776"/>
              <a:gd name="connsiteY0" fmla="*/ 0 h 6931026"/>
              <a:gd name="connsiteX1" fmla="*/ 4395788 w 12296776"/>
              <a:gd name="connsiteY1" fmla="*/ 0 h 6931026"/>
              <a:gd name="connsiteX2" fmla="*/ 2271263 w 12296776"/>
              <a:gd name="connsiteY2" fmla="*/ 3465513 h 6931026"/>
              <a:gd name="connsiteX3" fmla="*/ 4395788 w 12296776"/>
              <a:gd name="connsiteY3" fmla="*/ 6931026 h 6931026"/>
              <a:gd name="connsiteX4" fmla="*/ 0 w 12296776"/>
              <a:gd name="connsiteY4" fmla="*/ 6931026 h 6931026"/>
              <a:gd name="connsiteX5" fmla="*/ 0 w 12296776"/>
              <a:gd name="connsiteY5" fmla="*/ 0 h 6931026"/>
              <a:gd name="connsiteX6" fmla="*/ 7897813 w 12296776"/>
              <a:gd name="connsiteY6" fmla="*/ 0 h 6931026"/>
              <a:gd name="connsiteX7" fmla="*/ 12296776 w 12296776"/>
              <a:gd name="connsiteY7" fmla="*/ 0 h 6931026"/>
              <a:gd name="connsiteX8" fmla="*/ 12296776 w 12296776"/>
              <a:gd name="connsiteY8" fmla="*/ 6931026 h 6931026"/>
              <a:gd name="connsiteX9" fmla="*/ 7897813 w 12296776"/>
              <a:gd name="connsiteY9" fmla="*/ 6931026 h 6931026"/>
              <a:gd name="connsiteX10" fmla="*/ 10025520 w 12296776"/>
              <a:gd name="connsiteY10" fmla="*/ 3465513 h 6931026"/>
              <a:gd name="connsiteX11" fmla="*/ 7897813 w 12296776"/>
              <a:gd name="connsiteY11" fmla="*/ 0 h 69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6776" h="6931026">
                <a:moveTo>
                  <a:pt x="0" y="0"/>
                </a:moveTo>
                <a:cubicBezTo>
                  <a:pt x="0" y="0"/>
                  <a:pt x="0" y="0"/>
                  <a:pt x="4395788" y="0"/>
                </a:cubicBezTo>
                <a:cubicBezTo>
                  <a:pt x="3135748" y="641998"/>
                  <a:pt x="2271263" y="1951547"/>
                  <a:pt x="2271263" y="3465513"/>
                </a:cubicBezTo>
                <a:cubicBezTo>
                  <a:pt x="2271263" y="4979479"/>
                  <a:pt x="3135748" y="6289028"/>
                  <a:pt x="4395788" y="6931026"/>
                </a:cubicBezTo>
                <a:cubicBezTo>
                  <a:pt x="4395788" y="6931026"/>
                  <a:pt x="4395788" y="6931026"/>
                  <a:pt x="0" y="6931026"/>
                </a:cubicBezTo>
                <a:cubicBezTo>
                  <a:pt x="0" y="6931026"/>
                  <a:pt x="0" y="6931026"/>
                  <a:pt x="0" y="0"/>
                </a:cubicBezTo>
                <a:close/>
                <a:moveTo>
                  <a:pt x="7897813" y="0"/>
                </a:moveTo>
                <a:lnTo>
                  <a:pt x="12296776" y="0"/>
                </a:lnTo>
                <a:cubicBezTo>
                  <a:pt x="12296776" y="0"/>
                  <a:pt x="12296776" y="0"/>
                  <a:pt x="12296776" y="6931026"/>
                </a:cubicBezTo>
                <a:cubicBezTo>
                  <a:pt x="12296776" y="6931026"/>
                  <a:pt x="12296776" y="6931026"/>
                  <a:pt x="7897813" y="6931026"/>
                </a:cubicBezTo>
                <a:cubicBezTo>
                  <a:pt x="9161040" y="6289028"/>
                  <a:pt x="10025520" y="4979479"/>
                  <a:pt x="10025520" y="3465513"/>
                </a:cubicBezTo>
                <a:cubicBezTo>
                  <a:pt x="10025520" y="1951547"/>
                  <a:pt x="9161040" y="641998"/>
                  <a:pt x="7897813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-1511810" y="0"/>
            <a:ext cx="12167621" cy="6858000"/>
          </a:xfrm>
          <a:custGeom>
            <a:avLst/>
            <a:gdLst>
              <a:gd name="connsiteX0" fmla="*/ 0 w 12296776"/>
              <a:gd name="connsiteY0" fmla="*/ 0 h 6931026"/>
              <a:gd name="connsiteX1" fmla="*/ 2506663 w 12296776"/>
              <a:gd name="connsiteY1" fmla="*/ 0 h 6931026"/>
              <a:gd name="connsiteX2" fmla="*/ 1125766 w 12296776"/>
              <a:gd name="connsiteY2" fmla="*/ 3465513 h 6931026"/>
              <a:gd name="connsiteX3" fmla="*/ 2506663 w 12296776"/>
              <a:gd name="connsiteY3" fmla="*/ 6931026 h 6931026"/>
              <a:gd name="connsiteX4" fmla="*/ 0 w 12296776"/>
              <a:gd name="connsiteY4" fmla="*/ 6931026 h 6931026"/>
              <a:gd name="connsiteX5" fmla="*/ 0 w 12296776"/>
              <a:gd name="connsiteY5" fmla="*/ 0 h 6931026"/>
              <a:gd name="connsiteX6" fmla="*/ 9786938 w 12296776"/>
              <a:gd name="connsiteY6" fmla="*/ 0 h 6931026"/>
              <a:gd name="connsiteX7" fmla="*/ 12296776 w 12296776"/>
              <a:gd name="connsiteY7" fmla="*/ 0 h 6931026"/>
              <a:gd name="connsiteX8" fmla="*/ 12296776 w 12296776"/>
              <a:gd name="connsiteY8" fmla="*/ 6931026 h 6931026"/>
              <a:gd name="connsiteX9" fmla="*/ 9786938 w 12296776"/>
              <a:gd name="connsiteY9" fmla="*/ 6931026 h 6931026"/>
              <a:gd name="connsiteX10" fmla="*/ 11171016 w 12296776"/>
              <a:gd name="connsiteY10" fmla="*/ 3465513 h 6931026"/>
              <a:gd name="connsiteX11" fmla="*/ 9786938 w 12296776"/>
              <a:gd name="connsiteY11" fmla="*/ 0 h 69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6776" h="6931026">
                <a:moveTo>
                  <a:pt x="0" y="0"/>
                </a:moveTo>
                <a:cubicBezTo>
                  <a:pt x="0" y="0"/>
                  <a:pt x="0" y="0"/>
                  <a:pt x="2506663" y="0"/>
                </a:cubicBezTo>
                <a:cubicBezTo>
                  <a:pt x="1648785" y="903908"/>
                  <a:pt x="1125766" y="2124024"/>
                  <a:pt x="1125766" y="3465513"/>
                </a:cubicBezTo>
                <a:cubicBezTo>
                  <a:pt x="1125766" y="4807002"/>
                  <a:pt x="1648785" y="6027118"/>
                  <a:pt x="2506663" y="6931026"/>
                </a:cubicBezTo>
                <a:cubicBezTo>
                  <a:pt x="2506663" y="6931026"/>
                  <a:pt x="2506663" y="6931026"/>
                  <a:pt x="0" y="6931026"/>
                </a:cubicBezTo>
                <a:cubicBezTo>
                  <a:pt x="0" y="6931026"/>
                  <a:pt x="0" y="6931026"/>
                  <a:pt x="0" y="0"/>
                </a:cubicBezTo>
                <a:close/>
                <a:moveTo>
                  <a:pt x="9786938" y="0"/>
                </a:moveTo>
                <a:lnTo>
                  <a:pt x="12296776" y="0"/>
                </a:lnTo>
                <a:cubicBezTo>
                  <a:pt x="12296776" y="0"/>
                  <a:pt x="12296776" y="0"/>
                  <a:pt x="12296776" y="6931026"/>
                </a:cubicBezTo>
                <a:cubicBezTo>
                  <a:pt x="12296776" y="6931026"/>
                  <a:pt x="12296776" y="6931026"/>
                  <a:pt x="9786938" y="6931026"/>
                </a:cubicBezTo>
                <a:cubicBezTo>
                  <a:pt x="10644812" y="6027118"/>
                  <a:pt x="11171016" y="4807002"/>
                  <a:pt x="11171016" y="3465513"/>
                </a:cubicBezTo>
                <a:cubicBezTo>
                  <a:pt x="11171016" y="2124024"/>
                  <a:pt x="10644812" y="903908"/>
                  <a:pt x="9786938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Motion origin="layout" path="M 0 0 L -0.08281 0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animMotion origin="layout" path="M 2.08333E-7 0 L 5E-6 0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 0 L 0.05625 0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Motion origin="layout" path="M 2.08333E-7 0 L 0.09857 0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3" dur="5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5" dur="5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7" dur="5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5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57D41882-25D5-4304-89D2-879307B6FFA5}"/>
              </a:ext>
            </a:extLst>
          </p:cNvPr>
          <p:cNvSpPr/>
          <p:nvPr/>
        </p:nvSpPr>
        <p:spPr>
          <a:xfrm>
            <a:off x="-424069" y="0"/>
            <a:ext cx="10349948" cy="7010400"/>
          </a:xfrm>
          <a:prstGeom prst="rect">
            <a:avLst/>
          </a:prstGeom>
          <a:solidFill>
            <a:srgbClr val="83A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89307" y="2765107"/>
            <a:ext cx="662364" cy="649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5125F5-9ED1-46C2-87BB-270B672C970C}"/>
              </a:ext>
            </a:extLst>
          </p:cNvPr>
          <p:cNvSpPr txBox="1"/>
          <p:nvPr/>
        </p:nvSpPr>
        <p:spPr>
          <a:xfrm>
            <a:off x="2870673" y="4331127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PEDRO BERNARDI ALVES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07FFD2-3FC8-4E8A-87CB-1B5D2E006A55}"/>
              </a:ext>
            </a:extLst>
          </p:cNvPr>
          <p:cNvSpPr txBox="1"/>
          <p:nvPr/>
        </p:nvSpPr>
        <p:spPr>
          <a:xfrm>
            <a:off x="2791159" y="4728724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VINICIUS DA SILVA SOUZA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3937D-662B-4D7E-A85F-6EFD1482B928}"/>
              </a:ext>
            </a:extLst>
          </p:cNvPr>
          <p:cNvSpPr txBox="1">
            <a:spLocks/>
          </p:cNvSpPr>
          <p:nvPr/>
        </p:nvSpPr>
        <p:spPr>
          <a:xfrm>
            <a:off x="1695980" y="2890917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spc="-300" dirty="0">
                <a:solidFill>
                  <a:schemeClr val="bg1"/>
                </a:solidFill>
                <a:latin typeface="Geometos" pitchFamily="2" charset="0"/>
              </a:rPr>
              <a:t>SYSTEM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44FC7C-17A7-412F-AA01-48DDE2C4DB39}"/>
              </a:ext>
            </a:extLst>
          </p:cNvPr>
          <p:cNvSpPr txBox="1"/>
          <p:nvPr/>
        </p:nvSpPr>
        <p:spPr>
          <a:xfrm>
            <a:off x="6159633" y="2735759"/>
            <a:ext cx="29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spc="-150" dirty="0">
                <a:solidFill>
                  <a:schemeClr val="bg1"/>
                </a:solidFill>
                <a:latin typeface="Geometos" pitchFamily="2" charset="0"/>
              </a:rPr>
              <a:t>TRUCO</a:t>
            </a:r>
            <a:endParaRPr lang="pt-BR" sz="4400" spc="-150" dirty="0">
              <a:solidFill>
                <a:schemeClr val="bg1"/>
              </a:solidFill>
              <a:latin typeface="Geomet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1">
            <a:extLst>
              <a:ext uri="{FF2B5EF4-FFF2-40B4-BE49-F238E27FC236}">
                <a16:creationId xmlns:a16="http://schemas.microsoft.com/office/drawing/2014/main" id="{C60A18DE-272B-4012-8159-E7B2C86BF6F4}"/>
              </a:ext>
            </a:extLst>
          </p:cNvPr>
          <p:cNvGrpSpPr/>
          <p:nvPr/>
        </p:nvGrpSpPr>
        <p:grpSpPr>
          <a:xfrm>
            <a:off x="1091673" y="1264501"/>
            <a:ext cx="1696225" cy="1310594"/>
            <a:chOff x="9474017" y="1245445"/>
            <a:chExt cx="2304059" cy="1780239"/>
          </a:xfrm>
        </p:grpSpPr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C0ED32C3-0BB4-4D1B-90A1-A288D482A300}"/>
                </a:ext>
              </a:extLst>
            </p:cNvPr>
            <p:cNvSpPr>
              <a:spLocks/>
            </p:cNvSpPr>
            <p:nvPr/>
          </p:nvSpPr>
          <p:spPr bwMode="auto">
            <a:xfrm rot="14422339">
              <a:off x="9887202" y="1134810"/>
              <a:ext cx="1477689" cy="2304059"/>
            </a:xfrm>
            <a:custGeom>
              <a:avLst/>
              <a:gdLst>
                <a:gd name="T0" fmla="*/ 200 w 815"/>
                <a:gd name="T1" fmla="*/ 0 h 1273"/>
                <a:gd name="T2" fmla="*/ 70 w 815"/>
                <a:gd name="T3" fmla="*/ 54 h 1273"/>
                <a:gd name="T4" fmla="*/ 50 w 815"/>
                <a:gd name="T5" fmla="*/ 289 h 1273"/>
                <a:gd name="T6" fmla="*/ 50 w 815"/>
                <a:gd name="T7" fmla="*/ 289 h 1273"/>
                <a:gd name="T8" fmla="*/ 226 w 815"/>
                <a:gd name="T9" fmla="*/ 431 h 1273"/>
                <a:gd name="T10" fmla="*/ 349 w 815"/>
                <a:gd name="T11" fmla="*/ 678 h 1273"/>
                <a:gd name="T12" fmla="*/ 306 w 815"/>
                <a:gd name="T13" fmla="*/ 940 h 1273"/>
                <a:gd name="T14" fmla="*/ 365 w 815"/>
                <a:gd name="T15" fmla="*/ 1201 h 1273"/>
                <a:gd name="T16" fmla="*/ 541 w 815"/>
                <a:gd name="T17" fmla="*/ 1273 h 1273"/>
                <a:gd name="T18" fmla="*/ 718 w 815"/>
                <a:gd name="T19" fmla="*/ 1199 h 1273"/>
                <a:gd name="T20" fmla="*/ 716 w 815"/>
                <a:gd name="T21" fmla="*/ 846 h 1273"/>
                <a:gd name="T22" fmla="*/ 652 w 815"/>
                <a:gd name="T23" fmla="*/ 800 h 1273"/>
                <a:gd name="T24" fmla="*/ 438 w 815"/>
                <a:gd name="T25" fmla="*/ 642 h 1273"/>
                <a:gd name="T26" fmla="*/ 354 w 815"/>
                <a:gd name="T27" fmla="*/ 378 h 1273"/>
                <a:gd name="T28" fmla="*/ 382 w 815"/>
                <a:gd name="T29" fmla="*/ 155 h 1273"/>
                <a:gd name="T30" fmla="*/ 382 w 815"/>
                <a:gd name="T31" fmla="*/ 155 h 1273"/>
                <a:gd name="T32" fmla="*/ 330 w 815"/>
                <a:gd name="T33" fmla="*/ 53 h 1273"/>
                <a:gd name="T34" fmla="*/ 200 w 815"/>
                <a:gd name="T3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1273">
                  <a:moveTo>
                    <a:pt x="200" y="0"/>
                  </a:moveTo>
                  <a:cubicBezTo>
                    <a:pt x="153" y="0"/>
                    <a:pt x="106" y="18"/>
                    <a:pt x="70" y="54"/>
                  </a:cubicBezTo>
                  <a:cubicBezTo>
                    <a:pt x="6" y="119"/>
                    <a:pt x="0" y="218"/>
                    <a:pt x="50" y="289"/>
                  </a:cubicBezTo>
                  <a:cubicBezTo>
                    <a:pt x="50" y="289"/>
                    <a:pt x="50" y="289"/>
                    <a:pt x="50" y="289"/>
                  </a:cubicBezTo>
                  <a:cubicBezTo>
                    <a:pt x="50" y="289"/>
                    <a:pt x="89" y="360"/>
                    <a:pt x="226" y="431"/>
                  </a:cubicBezTo>
                  <a:cubicBezTo>
                    <a:pt x="277" y="457"/>
                    <a:pt x="328" y="616"/>
                    <a:pt x="349" y="678"/>
                  </a:cubicBezTo>
                  <a:cubicBezTo>
                    <a:pt x="377" y="757"/>
                    <a:pt x="330" y="848"/>
                    <a:pt x="306" y="940"/>
                  </a:cubicBezTo>
                  <a:cubicBezTo>
                    <a:pt x="274" y="1029"/>
                    <a:pt x="294" y="1131"/>
                    <a:pt x="365" y="1201"/>
                  </a:cubicBezTo>
                  <a:cubicBezTo>
                    <a:pt x="414" y="1249"/>
                    <a:pt x="477" y="1273"/>
                    <a:pt x="541" y="1273"/>
                  </a:cubicBezTo>
                  <a:cubicBezTo>
                    <a:pt x="605" y="1273"/>
                    <a:pt x="669" y="1248"/>
                    <a:pt x="718" y="1199"/>
                  </a:cubicBezTo>
                  <a:cubicBezTo>
                    <a:pt x="815" y="1101"/>
                    <a:pt x="814" y="943"/>
                    <a:pt x="716" y="846"/>
                  </a:cubicBezTo>
                  <a:cubicBezTo>
                    <a:pt x="697" y="827"/>
                    <a:pt x="675" y="812"/>
                    <a:pt x="652" y="800"/>
                  </a:cubicBezTo>
                  <a:cubicBezTo>
                    <a:pt x="570" y="750"/>
                    <a:pt x="473" y="718"/>
                    <a:pt x="438" y="642"/>
                  </a:cubicBezTo>
                  <a:cubicBezTo>
                    <a:pt x="410" y="583"/>
                    <a:pt x="336" y="434"/>
                    <a:pt x="354" y="378"/>
                  </a:cubicBezTo>
                  <a:cubicBezTo>
                    <a:pt x="403" y="233"/>
                    <a:pt x="382" y="155"/>
                    <a:pt x="382" y="155"/>
                  </a:cubicBezTo>
                  <a:cubicBezTo>
                    <a:pt x="382" y="155"/>
                    <a:pt x="382" y="155"/>
                    <a:pt x="382" y="155"/>
                  </a:cubicBezTo>
                  <a:cubicBezTo>
                    <a:pt x="376" y="118"/>
                    <a:pt x="359" y="82"/>
                    <a:pt x="330" y="53"/>
                  </a:cubicBezTo>
                  <a:cubicBezTo>
                    <a:pt x="294" y="18"/>
                    <a:pt x="247" y="0"/>
                    <a:pt x="200" y="0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67AAEBE5-1928-4F1A-AAF5-339C83F1C9F0}"/>
                </a:ext>
              </a:extLst>
            </p:cNvPr>
            <p:cNvSpPr/>
            <p:nvPr/>
          </p:nvSpPr>
          <p:spPr>
            <a:xfrm>
              <a:off x="10984094" y="1245445"/>
              <a:ext cx="1847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4800" dirty="0">
                <a:solidFill>
                  <a:srgbClr val="FFFFFF"/>
                </a:solidFill>
                <a:latin typeface="dt-line-technology-01" panose="02000509000000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B27563C-B99C-441C-AC12-D27B9FF93EDF}"/>
              </a:ext>
            </a:extLst>
          </p:cNvPr>
          <p:cNvGrpSpPr/>
          <p:nvPr/>
        </p:nvGrpSpPr>
        <p:grpSpPr>
          <a:xfrm>
            <a:off x="1364116" y="3320435"/>
            <a:ext cx="1183753" cy="1558511"/>
            <a:chOff x="9873408" y="3717259"/>
            <a:chExt cx="1183753" cy="1558511"/>
          </a:xfrm>
        </p:grpSpPr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0048C8FF-93E4-4000-B710-14425AD5250C}"/>
                </a:ext>
              </a:extLst>
            </p:cNvPr>
            <p:cNvSpPr>
              <a:spLocks/>
            </p:cNvSpPr>
            <p:nvPr/>
          </p:nvSpPr>
          <p:spPr bwMode="auto">
            <a:xfrm rot="20339460" flipH="1" flipV="1">
              <a:off x="9873408" y="3717259"/>
              <a:ext cx="1183753" cy="1558511"/>
            </a:xfrm>
            <a:custGeom>
              <a:avLst/>
              <a:gdLst>
                <a:gd name="T0" fmla="*/ 200 w 815"/>
                <a:gd name="T1" fmla="*/ 0 h 1273"/>
                <a:gd name="T2" fmla="*/ 70 w 815"/>
                <a:gd name="T3" fmla="*/ 54 h 1273"/>
                <a:gd name="T4" fmla="*/ 50 w 815"/>
                <a:gd name="T5" fmla="*/ 289 h 1273"/>
                <a:gd name="T6" fmla="*/ 50 w 815"/>
                <a:gd name="T7" fmla="*/ 289 h 1273"/>
                <a:gd name="T8" fmla="*/ 226 w 815"/>
                <a:gd name="T9" fmla="*/ 431 h 1273"/>
                <a:gd name="T10" fmla="*/ 349 w 815"/>
                <a:gd name="T11" fmla="*/ 678 h 1273"/>
                <a:gd name="T12" fmla="*/ 306 w 815"/>
                <a:gd name="T13" fmla="*/ 940 h 1273"/>
                <a:gd name="T14" fmla="*/ 365 w 815"/>
                <a:gd name="T15" fmla="*/ 1201 h 1273"/>
                <a:gd name="T16" fmla="*/ 541 w 815"/>
                <a:gd name="T17" fmla="*/ 1273 h 1273"/>
                <a:gd name="T18" fmla="*/ 718 w 815"/>
                <a:gd name="T19" fmla="*/ 1199 h 1273"/>
                <a:gd name="T20" fmla="*/ 716 w 815"/>
                <a:gd name="T21" fmla="*/ 846 h 1273"/>
                <a:gd name="T22" fmla="*/ 652 w 815"/>
                <a:gd name="T23" fmla="*/ 800 h 1273"/>
                <a:gd name="T24" fmla="*/ 438 w 815"/>
                <a:gd name="T25" fmla="*/ 642 h 1273"/>
                <a:gd name="T26" fmla="*/ 354 w 815"/>
                <a:gd name="T27" fmla="*/ 378 h 1273"/>
                <a:gd name="T28" fmla="*/ 382 w 815"/>
                <a:gd name="T29" fmla="*/ 155 h 1273"/>
                <a:gd name="T30" fmla="*/ 382 w 815"/>
                <a:gd name="T31" fmla="*/ 155 h 1273"/>
                <a:gd name="T32" fmla="*/ 330 w 815"/>
                <a:gd name="T33" fmla="*/ 53 h 1273"/>
                <a:gd name="T34" fmla="*/ 200 w 815"/>
                <a:gd name="T3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1273">
                  <a:moveTo>
                    <a:pt x="200" y="0"/>
                  </a:moveTo>
                  <a:cubicBezTo>
                    <a:pt x="153" y="0"/>
                    <a:pt x="106" y="18"/>
                    <a:pt x="70" y="54"/>
                  </a:cubicBezTo>
                  <a:cubicBezTo>
                    <a:pt x="6" y="119"/>
                    <a:pt x="0" y="218"/>
                    <a:pt x="50" y="289"/>
                  </a:cubicBezTo>
                  <a:cubicBezTo>
                    <a:pt x="50" y="289"/>
                    <a:pt x="50" y="289"/>
                    <a:pt x="50" y="289"/>
                  </a:cubicBezTo>
                  <a:cubicBezTo>
                    <a:pt x="50" y="289"/>
                    <a:pt x="89" y="360"/>
                    <a:pt x="226" y="431"/>
                  </a:cubicBezTo>
                  <a:cubicBezTo>
                    <a:pt x="277" y="457"/>
                    <a:pt x="328" y="616"/>
                    <a:pt x="349" y="678"/>
                  </a:cubicBezTo>
                  <a:cubicBezTo>
                    <a:pt x="377" y="757"/>
                    <a:pt x="330" y="848"/>
                    <a:pt x="306" y="940"/>
                  </a:cubicBezTo>
                  <a:cubicBezTo>
                    <a:pt x="274" y="1029"/>
                    <a:pt x="294" y="1131"/>
                    <a:pt x="365" y="1201"/>
                  </a:cubicBezTo>
                  <a:cubicBezTo>
                    <a:pt x="414" y="1249"/>
                    <a:pt x="477" y="1273"/>
                    <a:pt x="541" y="1273"/>
                  </a:cubicBezTo>
                  <a:cubicBezTo>
                    <a:pt x="605" y="1273"/>
                    <a:pt x="669" y="1248"/>
                    <a:pt x="718" y="1199"/>
                  </a:cubicBezTo>
                  <a:cubicBezTo>
                    <a:pt x="815" y="1101"/>
                    <a:pt x="814" y="943"/>
                    <a:pt x="716" y="846"/>
                  </a:cubicBezTo>
                  <a:cubicBezTo>
                    <a:pt x="697" y="827"/>
                    <a:pt x="675" y="812"/>
                    <a:pt x="652" y="800"/>
                  </a:cubicBezTo>
                  <a:cubicBezTo>
                    <a:pt x="570" y="750"/>
                    <a:pt x="473" y="718"/>
                    <a:pt x="438" y="642"/>
                  </a:cubicBezTo>
                  <a:cubicBezTo>
                    <a:pt x="410" y="583"/>
                    <a:pt x="336" y="434"/>
                    <a:pt x="354" y="378"/>
                  </a:cubicBezTo>
                  <a:cubicBezTo>
                    <a:pt x="403" y="233"/>
                    <a:pt x="382" y="155"/>
                    <a:pt x="382" y="155"/>
                  </a:cubicBezTo>
                  <a:cubicBezTo>
                    <a:pt x="382" y="155"/>
                    <a:pt x="382" y="155"/>
                    <a:pt x="382" y="155"/>
                  </a:cubicBezTo>
                  <a:cubicBezTo>
                    <a:pt x="376" y="118"/>
                    <a:pt x="359" y="82"/>
                    <a:pt x="330" y="53"/>
                  </a:cubicBezTo>
                  <a:cubicBezTo>
                    <a:pt x="294" y="18"/>
                    <a:pt x="247" y="0"/>
                    <a:pt x="200" y="0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5C018DC-B9EC-4A05-8E9C-AF0A3968C471}"/>
                </a:ext>
              </a:extLst>
            </p:cNvPr>
            <p:cNvSpPr/>
            <p:nvPr/>
          </p:nvSpPr>
          <p:spPr>
            <a:xfrm>
              <a:off x="10851001" y="4622952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dt-line-technology-01" panose="02000509000000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10">
            <a:extLst>
              <a:ext uri="{FF2B5EF4-FFF2-40B4-BE49-F238E27FC236}">
                <a16:creationId xmlns:a16="http://schemas.microsoft.com/office/drawing/2014/main" id="{99359146-8C48-40D4-B8EF-836EB726B167}"/>
              </a:ext>
            </a:extLst>
          </p:cNvPr>
          <p:cNvGrpSpPr/>
          <p:nvPr/>
        </p:nvGrpSpPr>
        <p:grpSpPr>
          <a:xfrm>
            <a:off x="252373" y="2192300"/>
            <a:ext cx="2016537" cy="1935480"/>
            <a:chOff x="8761665" y="2589124"/>
            <a:chExt cx="2016537" cy="1935480"/>
          </a:xfrm>
        </p:grpSpPr>
        <p:sp>
          <p:nvSpPr>
            <p:cNvPr id="49" name="Oval 24">
              <a:extLst>
                <a:ext uri="{FF2B5EF4-FFF2-40B4-BE49-F238E27FC236}">
                  <a16:creationId xmlns:a16="http://schemas.microsoft.com/office/drawing/2014/main" id="{5439288D-BA87-41AB-BD4C-5F23507E4427}"/>
                </a:ext>
              </a:extLst>
            </p:cNvPr>
            <p:cNvSpPr/>
            <p:nvPr/>
          </p:nvSpPr>
          <p:spPr>
            <a:xfrm>
              <a:off x="8761665" y="2589124"/>
              <a:ext cx="1935480" cy="1935480"/>
            </a:xfrm>
            <a:prstGeom prst="ellipse">
              <a:avLst/>
            </a:prstGeom>
            <a:solidFill>
              <a:srgbClr val="6D9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B622E172-F56B-45D6-93E6-3EC7AB058C77}"/>
                </a:ext>
              </a:extLst>
            </p:cNvPr>
            <p:cNvGrpSpPr/>
            <p:nvPr/>
          </p:nvGrpSpPr>
          <p:grpSpPr>
            <a:xfrm>
              <a:off x="8912541" y="3255629"/>
              <a:ext cx="1865661" cy="684736"/>
              <a:chOff x="8912541" y="3255629"/>
              <a:chExt cx="1865661" cy="684736"/>
            </a:xfrm>
          </p:grpSpPr>
          <p:sp>
            <p:nvSpPr>
              <p:cNvPr id="51" name="TextBox 25">
                <a:extLst>
                  <a:ext uri="{FF2B5EF4-FFF2-40B4-BE49-F238E27FC236}">
                    <a16:creationId xmlns:a16="http://schemas.microsoft.com/office/drawing/2014/main" id="{05147383-B001-40A5-896D-25A2FDD6B581}"/>
                  </a:ext>
                </a:extLst>
              </p:cNvPr>
              <p:cNvSpPr txBox="1"/>
              <p:nvPr/>
            </p:nvSpPr>
            <p:spPr>
              <a:xfrm>
                <a:off x="8912541" y="3255629"/>
                <a:ext cx="18656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PLATAFORMAS</a:t>
                </a:r>
              </a:p>
            </p:txBody>
          </p:sp>
          <p:sp>
            <p:nvSpPr>
              <p:cNvPr id="52" name="TextBox 26">
                <a:extLst>
                  <a:ext uri="{FF2B5EF4-FFF2-40B4-BE49-F238E27FC236}">
                    <a16:creationId xmlns:a16="http://schemas.microsoft.com/office/drawing/2014/main" id="{572A8916-160C-4761-8BEA-BCE2FB701ECF}"/>
                  </a:ext>
                </a:extLst>
              </p:cNvPr>
              <p:cNvSpPr txBox="1"/>
              <p:nvPr/>
            </p:nvSpPr>
            <p:spPr>
              <a:xfrm>
                <a:off x="9062331" y="3478700"/>
                <a:ext cx="12613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ea typeface="Roboto" pitchFamily="2" charset="0"/>
                  </a:rPr>
                  <a:t>USADAS</a:t>
                </a:r>
                <a:endParaRPr lang="en-US" sz="2400" b="1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D5A1949-A9A9-4160-873F-F2A9B37CD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69" y="1139076"/>
            <a:ext cx="1982736" cy="19827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8187B3-E19D-43F4-A91B-90504B40B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1" y="1811063"/>
            <a:ext cx="2445026" cy="6387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BCFBA4-1039-499B-84C7-CD5AC01A68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1" y="3732339"/>
            <a:ext cx="3324108" cy="9063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D0E3FD-A8AC-4614-A704-604E3C691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94" y="3543541"/>
            <a:ext cx="1283937" cy="1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87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6667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F3FC54-AAED-4EA6-856C-9FE0B0D2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20" y="2100657"/>
            <a:ext cx="1933018" cy="2577357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78769" y="1040414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/>
              <a:t>CARTA</a:t>
            </a:r>
            <a:br>
              <a:rPr lang="pt-BR" b="1" dirty="0"/>
            </a:b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809129" y="1545983"/>
            <a:ext cx="3661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+mj-lt"/>
              </a:rPr>
              <a:t>PRIMEIRA CLASSE</a:t>
            </a:r>
            <a:endParaRPr lang="pt-BR" sz="1700" dirty="0">
              <a:latin typeface="+mj-lt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4933514" y="4292733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4832909" y="396702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NAIPE</a:t>
            </a:r>
            <a:r>
              <a:rPr lang="pt-BR" dirty="0">
                <a:latin typeface="+mj-lt"/>
              </a:rPr>
              <a:t> CARTA 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C7DB262-9C48-4E03-8614-F77F5FD73502}"/>
              </a:ext>
            </a:extLst>
          </p:cNvPr>
          <p:cNvCxnSpPr>
            <a:cxnSpLocks/>
          </p:cNvCxnSpPr>
          <p:nvPr/>
        </p:nvCxnSpPr>
        <p:spPr>
          <a:xfrm>
            <a:off x="4683279" y="2480322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FEF2D0-45B4-4085-B00E-5EDEFED69E84}"/>
              </a:ext>
            </a:extLst>
          </p:cNvPr>
          <p:cNvSpPr txBox="1"/>
          <p:nvPr/>
        </p:nvSpPr>
        <p:spPr>
          <a:xfrm>
            <a:off x="4615805" y="2173287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VALOR</a:t>
            </a:r>
            <a:r>
              <a:rPr lang="pt-BR" dirty="0">
                <a:latin typeface="+mj-lt"/>
              </a:rPr>
              <a:t> CARTA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A70E-202B-47CD-A7A0-1D4F5C7D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8" y="2480322"/>
            <a:ext cx="3856283" cy="177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5227914-72E3-4358-8EE6-5D36002BD9A2}"/>
              </a:ext>
            </a:extLst>
          </p:cNvPr>
          <p:cNvCxnSpPr/>
          <p:nvPr/>
        </p:nvCxnSpPr>
        <p:spPr>
          <a:xfrm>
            <a:off x="6104546" y="2862469"/>
            <a:ext cx="0" cy="887896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8533FB8A-9C53-4048-B04C-9D68166709F4}"/>
              </a:ext>
            </a:extLst>
          </p:cNvPr>
          <p:cNvSpPr txBox="1">
            <a:spLocks/>
          </p:cNvSpPr>
          <p:nvPr/>
        </p:nvSpPr>
        <p:spPr>
          <a:xfrm>
            <a:off x="4518789" y="2939207"/>
            <a:ext cx="2433199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/>
              <a:t>ID</a:t>
            </a:r>
            <a:br>
              <a:rPr lang="pt-BR" b="1" dirty="0"/>
            </a:br>
            <a:endParaRPr lang="en-US" b="1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DDB61AD-79CB-4E64-B6C8-923A8DB4F1F9}"/>
              </a:ext>
            </a:extLst>
          </p:cNvPr>
          <p:cNvCxnSpPr>
            <a:cxnSpLocks/>
          </p:cNvCxnSpPr>
          <p:nvPr/>
        </p:nvCxnSpPr>
        <p:spPr>
          <a:xfrm>
            <a:off x="8218268" y="2098671"/>
            <a:ext cx="0" cy="2579343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1">
            <a:extLst>
              <a:ext uri="{FF2B5EF4-FFF2-40B4-BE49-F238E27FC236}">
                <a16:creationId xmlns:a16="http://schemas.microsoft.com/office/drawing/2014/main" id="{A634D8AF-1D14-4B5D-942D-A12C13F04482}"/>
              </a:ext>
            </a:extLst>
          </p:cNvPr>
          <p:cNvSpPr txBox="1">
            <a:spLocks/>
          </p:cNvSpPr>
          <p:nvPr/>
        </p:nvSpPr>
        <p:spPr>
          <a:xfrm rot="5400000">
            <a:off x="6910281" y="2763370"/>
            <a:ext cx="2433199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/>
              <a:t>VERSO</a:t>
            </a:r>
            <a:br>
              <a:rPr lang="pt-BR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61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28650" y="956591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CLASSE</a:t>
            </a: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687753" y="1334252"/>
            <a:ext cx="366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JOGADOR</a:t>
            </a:r>
            <a:endParaRPr lang="pt-BR" sz="3200" dirty="0">
              <a:latin typeface="+mj-lt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4034697" y="4525352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5246093" y="512527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CLASSE </a:t>
            </a:r>
            <a:r>
              <a:rPr lang="pt-BR" b="1" dirty="0">
                <a:latin typeface="+mj-lt"/>
              </a:rPr>
              <a:t>TIME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619C0D-8F11-4475-A541-B44765BA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3" y="1927085"/>
            <a:ext cx="8828085" cy="210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033863-7F12-4957-8F4F-E5739C945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9" y="4255196"/>
            <a:ext cx="1280511" cy="133425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C05A00-A7C3-4E8C-9A55-D146DAE375A5}"/>
              </a:ext>
            </a:extLst>
          </p:cNvPr>
          <p:cNvSpPr txBox="1"/>
          <p:nvPr/>
        </p:nvSpPr>
        <p:spPr>
          <a:xfrm>
            <a:off x="2899934" y="4294520"/>
            <a:ext cx="101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NOME</a:t>
            </a:r>
            <a:endParaRPr lang="pt-BR" sz="2300" dirty="0">
              <a:latin typeface="+mj-lt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86780A3-BC02-49E4-9F98-1E1B5677B982}"/>
              </a:ext>
            </a:extLst>
          </p:cNvPr>
          <p:cNvCxnSpPr>
            <a:cxnSpLocks/>
          </p:cNvCxnSpPr>
          <p:nvPr/>
        </p:nvCxnSpPr>
        <p:spPr>
          <a:xfrm>
            <a:off x="4034697" y="4922322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A6BD0F-B22C-4D08-88DC-B93EE15AD2E0}"/>
              </a:ext>
            </a:extLst>
          </p:cNvPr>
          <p:cNvSpPr txBox="1"/>
          <p:nvPr/>
        </p:nvSpPr>
        <p:spPr>
          <a:xfrm>
            <a:off x="2842089" y="4699184"/>
            <a:ext cx="1211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CARTAS</a:t>
            </a:r>
            <a:endParaRPr lang="pt-BR" sz="2300" dirty="0">
              <a:latin typeface="+mj-lt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D575A03-2FC1-46E3-A330-67A25B3C2807}"/>
              </a:ext>
            </a:extLst>
          </p:cNvPr>
          <p:cNvCxnSpPr>
            <a:cxnSpLocks/>
          </p:cNvCxnSpPr>
          <p:nvPr/>
        </p:nvCxnSpPr>
        <p:spPr>
          <a:xfrm>
            <a:off x="4034697" y="5311597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D045A66-C999-49DB-92F9-CFE1BD370E6B}"/>
              </a:ext>
            </a:extLst>
          </p:cNvPr>
          <p:cNvSpPr txBox="1"/>
          <p:nvPr/>
        </p:nvSpPr>
        <p:spPr>
          <a:xfrm>
            <a:off x="2965562" y="5088459"/>
            <a:ext cx="1211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TIME</a:t>
            </a:r>
            <a:endParaRPr lang="pt-BR" sz="2300" dirty="0">
              <a:latin typeface="+mj-lt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E0122EE-BF0D-4338-A0E5-FB114CCD85C6}"/>
              </a:ext>
            </a:extLst>
          </p:cNvPr>
          <p:cNvSpPr txBox="1"/>
          <p:nvPr/>
        </p:nvSpPr>
        <p:spPr>
          <a:xfrm>
            <a:off x="5246093" y="4719127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CLASSE </a:t>
            </a:r>
            <a:r>
              <a:rPr lang="pt-BR" b="1" dirty="0">
                <a:latin typeface="+mj-lt"/>
              </a:rPr>
              <a:t>CARTA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575E2B-2F32-442E-AADF-9B5288094CCE}"/>
              </a:ext>
            </a:extLst>
          </p:cNvPr>
          <p:cNvSpPr txBox="1"/>
          <p:nvPr/>
        </p:nvSpPr>
        <p:spPr>
          <a:xfrm>
            <a:off x="5246093" y="4349795"/>
            <a:ext cx="16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MÉTODO </a:t>
            </a:r>
            <a:r>
              <a:rPr lang="pt-BR" b="1" dirty="0">
                <a:latin typeface="+mj-lt"/>
              </a:rPr>
              <a:t>CARTA</a:t>
            </a:r>
          </a:p>
        </p:txBody>
      </p:sp>
    </p:spTree>
    <p:extLst>
      <p:ext uri="{BB962C8B-B14F-4D97-AF65-F5344CB8AC3E}">
        <p14:creationId xmlns:p14="http://schemas.microsoft.com/office/powerpoint/2010/main" val="260284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28650" y="956591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CLASSE</a:t>
            </a: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687753" y="1334252"/>
            <a:ext cx="366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JOGADOR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E262C4-625D-4EDC-B6E5-F2C1075E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147260"/>
            <a:ext cx="8604595" cy="48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63873" y="996500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b="1" dirty="0"/>
              <a:t>CLASSE</a:t>
            </a:r>
            <a:endParaRPr lang="en-US" sz="30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979839" y="1187736"/>
            <a:ext cx="366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TIME</a:t>
            </a:r>
            <a:endParaRPr lang="pt-BR" sz="32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033863-7F12-4957-8F4F-E5739C94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5142565"/>
            <a:ext cx="651925" cy="6792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47E994D-A3F2-4093-B32D-463BA7A6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2" y="1812651"/>
            <a:ext cx="8279081" cy="32212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22EA7E-1C33-4694-9360-D1C9BE4E4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5" y="5113577"/>
            <a:ext cx="651925" cy="67928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B5A6F06-507F-4E7C-91EA-0E61BC027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64" y="5100325"/>
            <a:ext cx="651925" cy="67928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E07F63F-73D3-4E0A-948A-4AB5E225C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3" y="5100324"/>
            <a:ext cx="651925" cy="67928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CD45EC9-CBCF-4E89-9770-34D4ABE6C966}"/>
              </a:ext>
            </a:extLst>
          </p:cNvPr>
          <p:cNvSpPr txBox="1"/>
          <p:nvPr/>
        </p:nvSpPr>
        <p:spPr>
          <a:xfrm>
            <a:off x="1303791" y="5299599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4CC5E8D-B425-424F-9AF2-5E10BFF66EB4}"/>
              </a:ext>
            </a:extLst>
          </p:cNvPr>
          <p:cNvSpPr txBox="1"/>
          <p:nvPr/>
        </p:nvSpPr>
        <p:spPr>
          <a:xfrm>
            <a:off x="3370186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0412EF7-1186-4CE6-ADD4-0D187B4256D8}"/>
              </a:ext>
            </a:extLst>
          </p:cNvPr>
          <p:cNvSpPr txBox="1"/>
          <p:nvPr/>
        </p:nvSpPr>
        <p:spPr>
          <a:xfrm>
            <a:off x="5300815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F9A88C-FA8C-43F4-8FF9-8BA7F403D2E3}"/>
              </a:ext>
            </a:extLst>
          </p:cNvPr>
          <p:cNvSpPr txBox="1"/>
          <p:nvPr/>
        </p:nvSpPr>
        <p:spPr>
          <a:xfrm>
            <a:off x="7231444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1290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63873" y="996500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b="1" dirty="0"/>
              <a:t>VERIFICAR</a:t>
            </a:r>
            <a:endParaRPr lang="en-US" sz="30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781057" y="1253997"/>
            <a:ext cx="3661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+mj-lt"/>
              </a:rPr>
              <a:t>GANHADOR</a:t>
            </a:r>
            <a:endParaRPr lang="pt-BR" sz="250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4B8965-5D06-4C5F-869C-1F21FC4F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" y="1980944"/>
            <a:ext cx="9066003" cy="39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15398" y="1102364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/>
              <a:t>AINDA A SER </a:t>
            </a:r>
            <a:br>
              <a:rPr lang="pt-BR" sz="3200" b="1" dirty="0"/>
            </a:br>
            <a:endParaRPr lang="en-US" sz="32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447809" y="1403080"/>
            <a:ext cx="3661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+mj-lt"/>
              </a:rPr>
              <a:t>IMPLEMENTADO</a:t>
            </a:r>
            <a:endParaRPr lang="pt-BR" sz="2500" dirty="0">
              <a:latin typeface="+mj-lt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C6FF707-81B6-4C10-8EBF-7CE514619F4C}"/>
              </a:ext>
            </a:extLst>
          </p:cNvPr>
          <p:cNvSpPr/>
          <p:nvPr/>
        </p:nvSpPr>
        <p:spPr>
          <a:xfrm>
            <a:off x="2211753" y="3389336"/>
            <a:ext cx="1476000" cy="147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89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C97F8A5-4CC7-4FCB-B80B-0CBF7B0867FC}"/>
              </a:ext>
            </a:extLst>
          </p:cNvPr>
          <p:cNvSpPr/>
          <p:nvPr/>
        </p:nvSpPr>
        <p:spPr>
          <a:xfrm>
            <a:off x="5593061" y="3449814"/>
            <a:ext cx="1476000" cy="1476000"/>
          </a:xfrm>
          <a:prstGeom prst="ellipse">
            <a:avLst/>
          </a:prstGeom>
          <a:solidFill>
            <a:srgbClr val="626366"/>
          </a:solidFill>
          <a:ln w="19050">
            <a:solidFill>
              <a:srgbClr val="689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3809129" y="4319825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4F52CF5-F3E7-4C9A-8AC1-C2B0BDF251FA}"/>
              </a:ext>
            </a:extLst>
          </p:cNvPr>
          <p:cNvCxnSpPr>
            <a:cxnSpLocks/>
          </p:cNvCxnSpPr>
          <p:nvPr/>
        </p:nvCxnSpPr>
        <p:spPr>
          <a:xfrm flipV="1">
            <a:off x="3778319" y="4071063"/>
            <a:ext cx="1606043" cy="1"/>
          </a:xfrm>
          <a:prstGeom prst="straightConnector1">
            <a:avLst/>
          </a:prstGeom>
          <a:ln w="38100">
            <a:solidFill>
              <a:srgbClr val="68909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C86D4ACF-199E-41A8-8166-5EF4988B1DFE}"/>
              </a:ext>
            </a:extLst>
          </p:cNvPr>
          <p:cNvSpPr txBox="1">
            <a:spLocks/>
          </p:cNvSpPr>
          <p:nvPr/>
        </p:nvSpPr>
        <p:spPr>
          <a:xfrm>
            <a:off x="628650" y="2198667"/>
            <a:ext cx="8346538" cy="2638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C58181-F85D-4F58-BB7E-B0AE302EA617}"/>
              </a:ext>
            </a:extLst>
          </p:cNvPr>
          <p:cNvSpPr txBox="1"/>
          <p:nvPr/>
        </p:nvSpPr>
        <p:spPr>
          <a:xfrm>
            <a:off x="2440286" y="3773393"/>
            <a:ext cx="101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+mj-lt"/>
              </a:rPr>
              <a:t>CARTA </a:t>
            </a:r>
          </a:p>
          <a:p>
            <a:pPr algn="ctr"/>
            <a:r>
              <a:rPr lang="pt-BR" sz="2000" b="1" dirty="0">
                <a:latin typeface="+mj-lt"/>
              </a:rPr>
              <a:t>JOGADA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3979884" y="4333893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ESCOLHA</a:t>
            </a:r>
            <a:r>
              <a:rPr lang="pt-BR" b="1" dirty="0">
                <a:latin typeface="+mj-lt"/>
              </a:rPr>
              <a:t> 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E66B49-A0A4-4784-9AE7-AD3344EC33BF}"/>
              </a:ext>
            </a:extLst>
          </p:cNvPr>
          <p:cNvSpPr txBox="1"/>
          <p:nvPr/>
        </p:nvSpPr>
        <p:spPr>
          <a:xfrm>
            <a:off x="3972255" y="3699428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ESCOLHA</a:t>
            </a:r>
            <a:r>
              <a:rPr lang="pt-BR" b="1" dirty="0">
                <a:latin typeface="+mj-lt"/>
              </a:rPr>
              <a:t> 1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34026A2-45EC-4350-8D39-F9C09264E727}"/>
              </a:ext>
            </a:extLst>
          </p:cNvPr>
          <p:cNvSpPr txBox="1">
            <a:spLocks/>
          </p:cNvSpPr>
          <p:nvPr/>
        </p:nvSpPr>
        <p:spPr>
          <a:xfrm>
            <a:off x="678769" y="2425118"/>
            <a:ext cx="7886700" cy="1115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/>
              <a:t>INTELIGÊNCIA ARTIFICIAL </a:t>
            </a:r>
            <a:endParaRPr lang="en-US" sz="32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A0B5D6-4D07-49EC-9A47-DF227BA62AA9}"/>
              </a:ext>
            </a:extLst>
          </p:cNvPr>
          <p:cNvSpPr txBox="1"/>
          <p:nvPr/>
        </p:nvSpPr>
        <p:spPr>
          <a:xfrm>
            <a:off x="5828422" y="3810673"/>
            <a:ext cx="101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+mj-lt"/>
              </a:rPr>
              <a:t>CARTA 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+mj-lt"/>
              </a:rPr>
              <a:t>JOGADA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008FB3CD-60EC-43F3-9A8E-198DEB147719}"/>
              </a:ext>
            </a:extLst>
          </p:cNvPr>
          <p:cNvSpPr txBox="1"/>
          <p:nvPr/>
        </p:nvSpPr>
        <p:spPr>
          <a:xfrm>
            <a:off x="1822204" y="2336396"/>
            <a:ext cx="618082" cy="6357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245434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98807"/>
            <a:ext cx="9144000" cy="493776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OBRIGADO </a:t>
            </a:r>
            <a:br>
              <a:rPr lang="pt-BR" sz="6000" b="1" dirty="0"/>
            </a:br>
            <a:endParaRPr lang="pt-BR" sz="6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3A7A3C-9EE4-41C9-9734-BFCADDE26963}"/>
              </a:ext>
            </a:extLst>
          </p:cNvPr>
          <p:cNvSpPr txBox="1"/>
          <p:nvPr/>
        </p:nvSpPr>
        <p:spPr>
          <a:xfrm>
            <a:off x="2888974" y="3171025"/>
            <a:ext cx="454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PELA ATENÇÃO!!!</a:t>
            </a:r>
          </a:p>
        </p:txBody>
      </p:sp>
    </p:spTree>
    <p:extLst>
      <p:ext uri="{BB962C8B-B14F-4D97-AF65-F5344CB8AC3E}">
        <p14:creationId xmlns:p14="http://schemas.microsoft.com/office/powerpoint/2010/main" val="39901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65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dt-line-technology-01</vt:lpstr>
      <vt:lpstr>Geometos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Pedro Bernardi Alves</cp:lastModifiedBy>
  <cp:revision>156</cp:revision>
  <dcterms:created xsi:type="dcterms:W3CDTF">2016-02-05T12:36:21Z</dcterms:created>
  <dcterms:modified xsi:type="dcterms:W3CDTF">2017-10-24T06:52:10Z</dcterms:modified>
</cp:coreProperties>
</file>