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2" r:id="rId2"/>
    <p:sldId id="284" r:id="rId3"/>
    <p:sldId id="319" r:id="rId4"/>
    <p:sldId id="320" r:id="rId5"/>
    <p:sldId id="321" r:id="rId6"/>
    <p:sldId id="322" r:id="rId7"/>
    <p:sldId id="323" r:id="rId8"/>
    <p:sldId id="306" r:id="rId9"/>
    <p:sldId id="32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AF9B"/>
    <a:srgbClr val="FC9D9A"/>
    <a:srgbClr val="709FAD"/>
    <a:srgbClr val="E4E4E4"/>
    <a:srgbClr val="B42710"/>
    <a:srgbClr val="E09729"/>
    <a:srgbClr val="525052"/>
    <a:srgbClr val="626366"/>
    <a:srgbClr val="68909E"/>
    <a:srgbClr val="6D9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3911" autoAdjust="0"/>
  </p:normalViewPr>
  <p:slideViewPr>
    <p:cSldViewPr snapToGrid="0">
      <p:cViewPr varScale="1">
        <p:scale>
          <a:sx n="72" d="100"/>
          <a:sy n="72" d="100"/>
        </p:scale>
        <p:origin x="13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88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-1512953" y="0"/>
            <a:ext cx="12167621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-1513332" y="1"/>
            <a:ext cx="12170664" cy="6858000"/>
          </a:xfrm>
          <a:custGeom>
            <a:avLst/>
            <a:gdLst>
              <a:gd name="connsiteX0" fmla="*/ 6096000 w 12192000"/>
              <a:gd name="connsiteY0" fmla="*/ 923924 h 6858000"/>
              <a:gd name="connsiteX1" fmla="*/ 3590925 w 12192000"/>
              <a:gd name="connsiteY1" fmla="*/ 3428999 h 6858000"/>
              <a:gd name="connsiteX2" fmla="*/ 6096000 w 12192000"/>
              <a:gd name="connsiteY2" fmla="*/ 5934074 h 6858000"/>
              <a:gd name="connsiteX3" fmla="*/ 8601075 w 12192000"/>
              <a:gd name="connsiteY3" fmla="*/ 3428999 h 6858000"/>
              <a:gd name="connsiteX4" fmla="*/ 6096000 w 12192000"/>
              <a:gd name="connsiteY4" fmla="*/ 923924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923924"/>
                </a:moveTo>
                <a:cubicBezTo>
                  <a:pt x="4712485" y="923924"/>
                  <a:pt x="3590925" y="2045484"/>
                  <a:pt x="3590925" y="3428999"/>
                </a:cubicBezTo>
                <a:cubicBezTo>
                  <a:pt x="3590925" y="4812514"/>
                  <a:pt x="4712485" y="5934074"/>
                  <a:pt x="6096000" y="5934074"/>
                </a:cubicBezTo>
                <a:cubicBezTo>
                  <a:pt x="7479515" y="5934074"/>
                  <a:pt x="8601075" y="4812514"/>
                  <a:pt x="8601075" y="3428999"/>
                </a:cubicBezTo>
                <a:cubicBezTo>
                  <a:pt x="8601075" y="2045484"/>
                  <a:pt x="7479515" y="923924"/>
                  <a:pt x="6096000" y="92392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-1512953" y="0"/>
            <a:ext cx="12167621" cy="6858000"/>
          </a:xfrm>
          <a:custGeom>
            <a:avLst/>
            <a:gdLst>
              <a:gd name="connsiteX0" fmla="*/ 0 w 12296776"/>
              <a:gd name="connsiteY0" fmla="*/ 0 h 6931026"/>
              <a:gd name="connsiteX1" fmla="*/ 4395788 w 12296776"/>
              <a:gd name="connsiteY1" fmla="*/ 0 h 6931026"/>
              <a:gd name="connsiteX2" fmla="*/ 2271263 w 12296776"/>
              <a:gd name="connsiteY2" fmla="*/ 3465513 h 6931026"/>
              <a:gd name="connsiteX3" fmla="*/ 4395788 w 12296776"/>
              <a:gd name="connsiteY3" fmla="*/ 6931026 h 6931026"/>
              <a:gd name="connsiteX4" fmla="*/ 0 w 12296776"/>
              <a:gd name="connsiteY4" fmla="*/ 6931026 h 6931026"/>
              <a:gd name="connsiteX5" fmla="*/ 0 w 12296776"/>
              <a:gd name="connsiteY5" fmla="*/ 0 h 6931026"/>
              <a:gd name="connsiteX6" fmla="*/ 7897813 w 12296776"/>
              <a:gd name="connsiteY6" fmla="*/ 0 h 6931026"/>
              <a:gd name="connsiteX7" fmla="*/ 12296776 w 12296776"/>
              <a:gd name="connsiteY7" fmla="*/ 0 h 6931026"/>
              <a:gd name="connsiteX8" fmla="*/ 12296776 w 12296776"/>
              <a:gd name="connsiteY8" fmla="*/ 6931026 h 6931026"/>
              <a:gd name="connsiteX9" fmla="*/ 7897813 w 12296776"/>
              <a:gd name="connsiteY9" fmla="*/ 6931026 h 6931026"/>
              <a:gd name="connsiteX10" fmla="*/ 10025520 w 12296776"/>
              <a:gd name="connsiteY10" fmla="*/ 3465513 h 6931026"/>
              <a:gd name="connsiteX11" fmla="*/ 7897813 w 12296776"/>
              <a:gd name="connsiteY11" fmla="*/ 0 h 693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96776" h="6931026">
                <a:moveTo>
                  <a:pt x="0" y="0"/>
                </a:moveTo>
                <a:cubicBezTo>
                  <a:pt x="0" y="0"/>
                  <a:pt x="0" y="0"/>
                  <a:pt x="4395788" y="0"/>
                </a:cubicBezTo>
                <a:cubicBezTo>
                  <a:pt x="3135748" y="641998"/>
                  <a:pt x="2271263" y="1951547"/>
                  <a:pt x="2271263" y="3465513"/>
                </a:cubicBezTo>
                <a:cubicBezTo>
                  <a:pt x="2271263" y="4979479"/>
                  <a:pt x="3135748" y="6289028"/>
                  <a:pt x="4395788" y="6931026"/>
                </a:cubicBezTo>
                <a:cubicBezTo>
                  <a:pt x="4395788" y="6931026"/>
                  <a:pt x="4395788" y="6931026"/>
                  <a:pt x="0" y="6931026"/>
                </a:cubicBezTo>
                <a:cubicBezTo>
                  <a:pt x="0" y="6931026"/>
                  <a:pt x="0" y="6931026"/>
                  <a:pt x="0" y="0"/>
                </a:cubicBezTo>
                <a:close/>
                <a:moveTo>
                  <a:pt x="7897813" y="0"/>
                </a:moveTo>
                <a:lnTo>
                  <a:pt x="12296776" y="0"/>
                </a:lnTo>
                <a:cubicBezTo>
                  <a:pt x="12296776" y="0"/>
                  <a:pt x="12296776" y="0"/>
                  <a:pt x="12296776" y="6931026"/>
                </a:cubicBezTo>
                <a:cubicBezTo>
                  <a:pt x="12296776" y="6931026"/>
                  <a:pt x="12296776" y="6931026"/>
                  <a:pt x="7897813" y="6931026"/>
                </a:cubicBezTo>
                <a:cubicBezTo>
                  <a:pt x="9161040" y="6289028"/>
                  <a:pt x="10025520" y="4979479"/>
                  <a:pt x="10025520" y="3465513"/>
                </a:cubicBezTo>
                <a:cubicBezTo>
                  <a:pt x="10025520" y="1951547"/>
                  <a:pt x="9161040" y="641998"/>
                  <a:pt x="7897813" y="0"/>
                </a:cubicBez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-1511810" y="0"/>
            <a:ext cx="12167621" cy="6858000"/>
          </a:xfrm>
          <a:custGeom>
            <a:avLst/>
            <a:gdLst>
              <a:gd name="connsiteX0" fmla="*/ 0 w 12296776"/>
              <a:gd name="connsiteY0" fmla="*/ 0 h 6931026"/>
              <a:gd name="connsiteX1" fmla="*/ 2506663 w 12296776"/>
              <a:gd name="connsiteY1" fmla="*/ 0 h 6931026"/>
              <a:gd name="connsiteX2" fmla="*/ 1125766 w 12296776"/>
              <a:gd name="connsiteY2" fmla="*/ 3465513 h 6931026"/>
              <a:gd name="connsiteX3" fmla="*/ 2506663 w 12296776"/>
              <a:gd name="connsiteY3" fmla="*/ 6931026 h 6931026"/>
              <a:gd name="connsiteX4" fmla="*/ 0 w 12296776"/>
              <a:gd name="connsiteY4" fmla="*/ 6931026 h 6931026"/>
              <a:gd name="connsiteX5" fmla="*/ 0 w 12296776"/>
              <a:gd name="connsiteY5" fmla="*/ 0 h 6931026"/>
              <a:gd name="connsiteX6" fmla="*/ 9786938 w 12296776"/>
              <a:gd name="connsiteY6" fmla="*/ 0 h 6931026"/>
              <a:gd name="connsiteX7" fmla="*/ 12296776 w 12296776"/>
              <a:gd name="connsiteY7" fmla="*/ 0 h 6931026"/>
              <a:gd name="connsiteX8" fmla="*/ 12296776 w 12296776"/>
              <a:gd name="connsiteY8" fmla="*/ 6931026 h 6931026"/>
              <a:gd name="connsiteX9" fmla="*/ 9786938 w 12296776"/>
              <a:gd name="connsiteY9" fmla="*/ 6931026 h 6931026"/>
              <a:gd name="connsiteX10" fmla="*/ 11171016 w 12296776"/>
              <a:gd name="connsiteY10" fmla="*/ 3465513 h 6931026"/>
              <a:gd name="connsiteX11" fmla="*/ 9786938 w 12296776"/>
              <a:gd name="connsiteY11" fmla="*/ 0 h 693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96776" h="6931026">
                <a:moveTo>
                  <a:pt x="0" y="0"/>
                </a:moveTo>
                <a:cubicBezTo>
                  <a:pt x="0" y="0"/>
                  <a:pt x="0" y="0"/>
                  <a:pt x="2506663" y="0"/>
                </a:cubicBezTo>
                <a:cubicBezTo>
                  <a:pt x="1648785" y="903908"/>
                  <a:pt x="1125766" y="2124024"/>
                  <a:pt x="1125766" y="3465513"/>
                </a:cubicBezTo>
                <a:cubicBezTo>
                  <a:pt x="1125766" y="4807002"/>
                  <a:pt x="1648785" y="6027118"/>
                  <a:pt x="2506663" y="6931026"/>
                </a:cubicBezTo>
                <a:cubicBezTo>
                  <a:pt x="2506663" y="6931026"/>
                  <a:pt x="2506663" y="6931026"/>
                  <a:pt x="0" y="6931026"/>
                </a:cubicBezTo>
                <a:cubicBezTo>
                  <a:pt x="0" y="6931026"/>
                  <a:pt x="0" y="6931026"/>
                  <a:pt x="0" y="0"/>
                </a:cubicBezTo>
                <a:close/>
                <a:moveTo>
                  <a:pt x="9786938" y="0"/>
                </a:moveTo>
                <a:lnTo>
                  <a:pt x="12296776" y="0"/>
                </a:lnTo>
                <a:cubicBezTo>
                  <a:pt x="12296776" y="0"/>
                  <a:pt x="12296776" y="0"/>
                  <a:pt x="12296776" y="6931026"/>
                </a:cubicBezTo>
                <a:cubicBezTo>
                  <a:pt x="12296776" y="6931026"/>
                  <a:pt x="12296776" y="6931026"/>
                  <a:pt x="9786938" y="6931026"/>
                </a:cubicBezTo>
                <a:cubicBezTo>
                  <a:pt x="10644812" y="6027118"/>
                  <a:pt x="11171016" y="4807002"/>
                  <a:pt x="11171016" y="3465513"/>
                </a:cubicBezTo>
                <a:cubicBezTo>
                  <a:pt x="11171016" y="2124024"/>
                  <a:pt x="10644812" y="903908"/>
                  <a:pt x="9786938" y="0"/>
                </a:cubicBez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7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animMotion origin="layout" path="M 0 0 L -0.08281 0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animMotion origin="layout" path="M 2.08333E-7 0 L 5E-6 0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animMotion origin="layout" path="M 0 0 L 0.05625 0 " pathEditMode="relative" rAng="0" ptsTypes="AA">
                                      <p:cBhvr>
                                        <p:cTn id="1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animMotion origin="layout" path="M 2.08333E-7 0 L 0.09857 0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2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1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3" dur="57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1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5" dur="575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1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7" dur="5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9" dur="57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  <p:bldP spid="18" grpId="2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57D41882-25D5-4304-89D2-879307B6FFA5}"/>
              </a:ext>
            </a:extLst>
          </p:cNvPr>
          <p:cNvSpPr/>
          <p:nvPr/>
        </p:nvSpPr>
        <p:spPr>
          <a:xfrm>
            <a:off x="-424069" y="0"/>
            <a:ext cx="10349948" cy="7010400"/>
          </a:xfrm>
          <a:prstGeom prst="rect">
            <a:avLst/>
          </a:prstGeom>
          <a:solidFill>
            <a:srgbClr val="83AF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89307" y="2765107"/>
            <a:ext cx="662364" cy="6491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15125F5-9ED1-46C2-87BB-270B672C970C}"/>
              </a:ext>
            </a:extLst>
          </p:cNvPr>
          <p:cNvSpPr txBox="1"/>
          <p:nvPr/>
        </p:nvSpPr>
        <p:spPr>
          <a:xfrm>
            <a:off x="2870673" y="4331127"/>
            <a:ext cx="91440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+mj-lt"/>
              </a:rPr>
              <a:t>PEDRO BERNARDI ALVES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407FFD2-3FC8-4E8A-87CB-1B5D2E006A55}"/>
              </a:ext>
            </a:extLst>
          </p:cNvPr>
          <p:cNvSpPr txBox="1"/>
          <p:nvPr/>
        </p:nvSpPr>
        <p:spPr>
          <a:xfrm>
            <a:off x="2791159" y="4728724"/>
            <a:ext cx="91440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+mj-lt"/>
              </a:rPr>
              <a:t>VINICIUS DA SILVA SOUZA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6F3937D-662B-4D7E-A85F-6EFD1482B928}"/>
              </a:ext>
            </a:extLst>
          </p:cNvPr>
          <p:cNvSpPr txBox="1">
            <a:spLocks/>
          </p:cNvSpPr>
          <p:nvPr/>
        </p:nvSpPr>
        <p:spPr>
          <a:xfrm>
            <a:off x="1695980" y="2890917"/>
            <a:ext cx="7886700" cy="11906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spc="-300" dirty="0">
                <a:solidFill>
                  <a:schemeClr val="bg1"/>
                </a:solidFill>
                <a:latin typeface="Geometos" pitchFamily="2" charset="0"/>
              </a:rPr>
              <a:t>SYSTEM</a:t>
            </a:r>
            <a:r>
              <a:rPr lang="pt-BR" sz="3200" b="1" dirty="0">
                <a:solidFill>
                  <a:schemeClr val="bg1"/>
                </a:solidFill>
              </a:rPr>
              <a:t> </a:t>
            </a:r>
            <a:br>
              <a:rPr lang="pt-BR" sz="3200" b="1" dirty="0">
                <a:solidFill>
                  <a:schemeClr val="bg1"/>
                </a:solidFill>
              </a:rPr>
            </a:b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C44FC7C-17A7-412F-AA01-48DDE2C4DB39}"/>
              </a:ext>
            </a:extLst>
          </p:cNvPr>
          <p:cNvSpPr txBox="1"/>
          <p:nvPr/>
        </p:nvSpPr>
        <p:spPr>
          <a:xfrm>
            <a:off x="6159633" y="2735759"/>
            <a:ext cx="2984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spc="-150" dirty="0">
                <a:solidFill>
                  <a:schemeClr val="bg1"/>
                </a:solidFill>
                <a:latin typeface="Geometos" pitchFamily="2" charset="0"/>
              </a:rPr>
              <a:t>TRUCO</a:t>
            </a:r>
            <a:endParaRPr lang="pt-BR" sz="4400" spc="-150" dirty="0">
              <a:solidFill>
                <a:schemeClr val="bg1"/>
              </a:solidFill>
              <a:latin typeface="Geomet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20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1">
            <a:extLst>
              <a:ext uri="{FF2B5EF4-FFF2-40B4-BE49-F238E27FC236}">
                <a16:creationId xmlns:a16="http://schemas.microsoft.com/office/drawing/2014/main" id="{C60A18DE-272B-4012-8159-E7B2C86BF6F4}"/>
              </a:ext>
            </a:extLst>
          </p:cNvPr>
          <p:cNvGrpSpPr/>
          <p:nvPr/>
        </p:nvGrpSpPr>
        <p:grpSpPr>
          <a:xfrm>
            <a:off x="1091673" y="1264501"/>
            <a:ext cx="1696225" cy="1310594"/>
            <a:chOff x="9474017" y="1245445"/>
            <a:chExt cx="2304059" cy="1780239"/>
          </a:xfrm>
        </p:grpSpPr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id="{C0ED32C3-0BB4-4D1B-90A1-A288D482A300}"/>
                </a:ext>
              </a:extLst>
            </p:cNvPr>
            <p:cNvSpPr>
              <a:spLocks/>
            </p:cNvSpPr>
            <p:nvPr/>
          </p:nvSpPr>
          <p:spPr bwMode="auto">
            <a:xfrm rot="14422339">
              <a:off x="9887202" y="1134810"/>
              <a:ext cx="1477689" cy="2304059"/>
            </a:xfrm>
            <a:custGeom>
              <a:avLst/>
              <a:gdLst>
                <a:gd name="T0" fmla="*/ 200 w 815"/>
                <a:gd name="T1" fmla="*/ 0 h 1273"/>
                <a:gd name="T2" fmla="*/ 70 w 815"/>
                <a:gd name="T3" fmla="*/ 54 h 1273"/>
                <a:gd name="T4" fmla="*/ 50 w 815"/>
                <a:gd name="T5" fmla="*/ 289 h 1273"/>
                <a:gd name="T6" fmla="*/ 50 w 815"/>
                <a:gd name="T7" fmla="*/ 289 h 1273"/>
                <a:gd name="T8" fmla="*/ 226 w 815"/>
                <a:gd name="T9" fmla="*/ 431 h 1273"/>
                <a:gd name="T10" fmla="*/ 349 w 815"/>
                <a:gd name="T11" fmla="*/ 678 h 1273"/>
                <a:gd name="T12" fmla="*/ 306 w 815"/>
                <a:gd name="T13" fmla="*/ 940 h 1273"/>
                <a:gd name="T14" fmla="*/ 365 w 815"/>
                <a:gd name="T15" fmla="*/ 1201 h 1273"/>
                <a:gd name="T16" fmla="*/ 541 w 815"/>
                <a:gd name="T17" fmla="*/ 1273 h 1273"/>
                <a:gd name="T18" fmla="*/ 718 w 815"/>
                <a:gd name="T19" fmla="*/ 1199 h 1273"/>
                <a:gd name="T20" fmla="*/ 716 w 815"/>
                <a:gd name="T21" fmla="*/ 846 h 1273"/>
                <a:gd name="T22" fmla="*/ 652 w 815"/>
                <a:gd name="T23" fmla="*/ 800 h 1273"/>
                <a:gd name="T24" fmla="*/ 438 w 815"/>
                <a:gd name="T25" fmla="*/ 642 h 1273"/>
                <a:gd name="T26" fmla="*/ 354 w 815"/>
                <a:gd name="T27" fmla="*/ 378 h 1273"/>
                <a:gd name="T28" fmla="*/ 382 w 815"/>
                <a:gd name="T29" fmla="*/ 155 h 1273"/>
                <a:gd name="T30" fmla="*/ 382 w 815"/>
                <a:gd name="T31" fmla="*/ 155 h 1273"/>
                <a:gd name="T32" fmla="*/ 330 w 815"/>
                <a:gd name="T33" fmla="*/ 53 h 1273"/>
                <a:gd name="T34" fmla="*/ 200 w 815"/>
                <a:gd name="T3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5" h="1273">
                  <a:moveTo>
                    <a:pt x="200" y="0"/>
                  </a:moveTo>
                  <a:cubicBezTo>
                    <a:pt x="153" y="0"/>
                    <a:pt x="106" y="18"/>
                    <a:pt x="70" y="54"/>
                  </a:cubicBezTo>
                  <a:cubicBezTo>
                    <a:pt x="6" y="119"/>
                    <a:pt x="0" y="218"/>
                    <a:pt x="50" y="289"/>
                  </a:cubicBezTo>
                  <a:cubicBezTo>
                    <a:pt x="50" y="289"/>
                    <a:pt x="50" y="289"/>
                    <a:pt x="50" y="289"/>
                  </a:cubicBezTo>
                  <a:cubicBezTo>
                    <a:pt x="50" y="289"/>
                    <a:pt x="89" y="360"/>
                    <a:pt x="226" y="431"/>
                  </a:cubicBezTo>
                  <a:cubicBezTo>
                    <a:pt x="277" y="457"/>
                    <a:pt x="328" y="616"/>
                    <a:pt x="349" y="678"/>
                  </a:cubicBezTo>
                  <a:cubicBezTo>
                    <a:pt x="377" y="757"/>
                    <a:pt x="330" y="848"/>
                    <a:pt x="306" y="940"/>
                  </a:cubicBezTo>
                  <a:cubicBezTo>
                    <a:pt x="274" y="1029"/>
                    <a:pt x="294" y="1131"/>
                    <a:pt x="365" y="1201"/>
                  </a:cubicBezTo>
                  <a:cubicBezTo>
                    <a:pt x="414" y="1249"/>
                    <a:pt x="477" y="1273"/>
                    <a:pt x="541" y="1273"/>
                  </a:cubicBezTo>
                  <a:cubicBezTo>
                    <a:pt x="605" y="1273"/>
                    <a:pt x="669" y="1248"/>
                    <a:pt x="718" y="1199"/>
                  </a:cubicBezTo>
                  <a:cubicBezTo>
                    <a:pt x="815" y="1101"/>
                    <a:pt x="814" y="943"/>
                    <a:pt x="716" y="846"/>
                  </a:cubicBezTo>
                  <a:cubicBezTo>
                    <a:pt x="697" y="827"/>
                    <a:pt x="675" y="812"/>
                    <a:pt x="652" y="800"/>
                  </a:cubicBezTo>
                  <a:cubicBezTo>
                    <a:pt x="570" y="750"/>
                    <a:pt x="473" y="718"/>
                    <a:pt x="438" y="642"/>
                  </a:cubicBezTo>
                  <a:cubicBezTo>
                    <a:pt x="410" y="583"/>
                    <a:pt x="336" y="434"/>
                    <a:pt x="354" y="378"/>
                  </a:cubicBezTo>
                  <a:cubicBezTo>
                    <a:pt x="403" y="233"/>
                    <a:pt x="382" y="155"/>
                    <a:pt x="382" y="155"/>
                  </a:cubicBezTo>
                  <a:cubicBezTo>
                    <a:pt x="382" y="155"/>
                    <a:pt x="382" y="155"/>
                    <a:pt x="382" y="155"/>
                  </a:cubicBezTo>
                  <a:cubicBezTo>
                    <a:pt x="376" y="118"/>
                    <a:pt x="359" y="82"/>
                    <a:pt x="330" y="53"/>
                  </a:cubicBezTo>
                  <a:cubicBezTo>
                    <a:pt x="294" y="18"/>
                    <a:pt x="247" y="0"/>
                    <a:pt x="200" y="0"/>
                  </a:cubicBezTo>
                </a:path>
              </a:pathLst>
            </a:custGeom>
            <a:solidFill>
              <a:schemeClr val="accent3">
                <a:alpha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67AAEBE5-1928-4F1A-AAF5-339C83F1C9F0}"/>
                </a:ext>
              </a:extLst>
            </p:cNvPr>
            <p:cNvSpPr/>
            <p:nvPr/>
          </p:nvSpPr>
          <p:spPr>
            <a:xfrm>
              <a:off x="10984094" y="1245445"/>
              <a:ext cx="18473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sz="4800" dirty="0">
                <a:solidFill>
                  <a:srgbClr val="FFFFFF"/>
                </a:solidFill>
                <a:latin typeface="dt-line-technology-01" panose="02000509000000000000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Group 17">
            <a:extLst>
              <a:ext uri="{FF2B5EF4-FFF2-40B4-BE49-F238E27FC236}">
                <a16:creationId xmlns:a16="http://schemas.microsoft.com/office/drawing/2014/main" id="{8B27563C-B99C-441C-AC12-D27B9FF93EDF}"/>
              </a:ext>
            </a:extLst>
          </p:cNvPr>
          <p:cNvGrpSpPr/>
          <p:nvPr/>
        </p:nvGrpSpPr>
        <p:grpSpPr>
          <a:xfrm>
            <a:off x="1364116" y="3320435"/>
            <a:ext cx="1183753" cy="1558511"/>
            <a:chOff x="9873408" y="3717259"/>
            <a:chExt cx="1183753" cy="1558511"/>
          </a:xfrm>
        </p:grpSpPr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0048C8FF-93E4-4000-B710-14425AD5250C}"/>
                </a:ext>
              </a:extLst>
            </p:cNvPr>
            <p:cNvSpPr>
              <a:spLocks/>
            </p:cNvSpPr>
            <p:nvPr/>
          </p:nvSpPr>
          <p:spPr bwMode="auto">
            <a:xfrm rot="20339460" flipH="1" flipV="1">
              <a:off x="9873408" y="3717259"/>
              <a:ext cx="1183753" cy="1558511"/>
            </a:xfrm>
            <a:custGeom>
              <a:avLst/>
              <a:gdLst>
                <a:gd name="T0" fmla="*/ 200 w 815"/>
                <a:gd name="T1" fmla="*/ 0 h 1273"/>
                <a:gd name="T2" fmla="*/ 70 w 815"/>
                <a:gd name="T3" fmla="*/ 54 h 1273"/>
                <a:gd name="T4" fmla="*/ 50 w 815"/>
                <a:gd name="T5" fmla="*/ 289 h 1273"/>
                <a:gd name="T6" fmla="*/ 50 w 815"/>
                <a:gd name="T7" fmla="*/ 289 h 1273"/>
                <a:gd name="T8" fmla="*/ 226 w 815"/>
                <a:gd name="T9" fmla="*/ 431 h 1273"/>
                <a:gd name="T10" fmla="*/ 349 w 815"/>
                <a:gd name="T11" fmla="*/ 678 h 1273"/>
                <a:gd name="T12" fmla="*/ 306 w 815"/>
                <a:gd name="T13" fmla="*/ 940 h 1273"/>
                <a:gd name="T14" fmla="*/ 365 w 815"/>
                <a:gd name="T15" fmla="*/ 1201 h 1273"/>
                <a:gd name="T16" fmla="*/ 541 w 815"/>
                <a:gd name="T17" fmla="*/ 1273 h 1273"/>
                <a:gd name="T18" fmla="*/ 718 w 815"/>
                <a:gd name="T19" fmla="*/ 1199 h 1273"/>
                <a:gd name="T20" fmla="*/ 716 w 815"/>
                <a:gd name="T21" fmla="*/ 846 h 1273"/>
                <a:gd name="T22" fmla="*/ 652 w 815"/>
                <a:gd name="T23" fmla="*/ 800 h 1273"/>
                <a:gd name="T24" fmla="*/ 438 w 815"/>
                <a:gd name="T25" fmla="*/ 642 h 1273"/>
                <a:gd name="T26" fmla="*/ 354 w 815"/>
                <a:gd name="T27" fmla="*/ 378 h 1273"/>
                <a:gd name="T28" fmla="*/ 382 w 815"/>
                <a:gd name="T29" fmla="*/ 155 h 1273"/>
                <a:gd name="T30" fmla="*/ 382 w 815"/>
                <a:gd name="T31" fmla="*/ 155 h 1273"/>
                <a:gd name="T32" fmla="*/ 330 w 815"/>
                <a:gd name="T33" fmla="*/ 53 h 1273"/>
                <a:gd name="T34" fmla="*/ 200 w 815"/>
                <a:gd name="T3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5" h="1273">
                  <a:moveTo>
                    <a:pt x="200" y="0"/>
                  </a:moveTo>
                  <a:cubicBezTo>
                    <a:pt x="153" y="0"/>
                    <a:pt x="106" y="18"/>
                    <a:pt x="70" y="54"/>
                  </a:cubicBezTo>
                  <a:cubicBezTo>
                    <a:pt x="6" y="119"/>
                    <a:pt x="0" y="218"/>
                    <a:pt x="50" y="289"/>
                  </a:cubicBezTo>
                  <a:cubicBezTo>
                    <a:pt x="50" y="289"/>
                    <a:pt x="50" y="289"/>
                    <a:pt x="50" y="289"/>
                  </a:cubicBezTo>
                  <a:cubicBezTo>
                    <a:pt x="50" y="289"/>
                    <a:pt x="89" y="360"/>
                    <a:pt x="226" y="431"/>
                  </a:cubicBezTo>
                  <a:cubicBezTo>
                    <a:pt x="277" y="457"/>
                    <a:pt x="328" y="616"/>
                    <a:pt x="349" y="678"/>
                  </a:cubicBezTo>
                  <a:cubicBezTo>
                    <a:pt x="377" y="757"/>
                    <a:pt x="330" y="848"/>
                    <a:pt x="306" y="940"/>
                  </a:cubicBezTo>
                  <a:cubicBezTo>
                    <a:pt x="274" y="1029"/>
                    <a:pt x="294" y="1131"/>
                    <a:pt x="365" y="1201"/>
                  </a:cubicBezTo>
                  <a:cubicBezTo>
                    <a:pt x="414" y="1249"/>
                    <a:pt x="477" y="1273"/>
                    <a:pt x="541" y="1273"/>
                  </a:cubicBezTo>
                  <a:cubicBezTo>
                    <a:pt x="605" y="1273"/>
                    <a:pt x="669" y="1248"/>
                    <a:pt x="718" y="1199"/>
                  </a:cubicBezTo>
                  <a:cubicBezTo>
                    <a:pt x="815" y="1101"/>
                    <a:pt x="814" y="943"/>
                    <a:pt x="716" y="846"/>
                  </a:cubicBezTo>
                  <a:cubicBezTo>
                    <a:pt x="697" y="827"/>
                    <a:pt x="675" y="812"/>
                    <a:pt x="652" y="800"/>
                  </a:cubicBezTo>
                  <a:cubicBezTo>
                    <a:pt x="570" y="750"/>
                    <a:pt x="473" y="718"/>
                    <a:pt x="438" y="642"/>
                  </a:cubicBezTo>
                  <a:cubicBezTo>
                    <a:pt x="410" y="583"/>
                    <a:pt x="336" y="434"/>
                    <a:pt x="354" y="378"/>
                  </a:cubicBezTo>
                  <a:cubicBezTo>
                    <a:pt x="403" y="233"/>
                    <a:pt x="382" y="155"/>
                    <a:pt x="382" y="155"/>
                  </a:cubicBezTo>
                  <a:cubicBezTo>
                    <a:pt x="382" y="155"/>
                    <a:pt x="382" y="155"/>
                    <a:pt x="382" y="155"/>
                  </a:cubicBezTo>
                  <a:cubicBezTo>
                    <a:pt x="376" y="118"/>
                    <a:pt x="359" y="82"/>
                    <a:pt x="330" y="53"/>
                  </a:cubicBezTo>
                  <a:cubicBezTo>
                    <a:pt x="294" y="18"/>
                    <a:pt x="247" y="0"/>
                    <a:pt x="200" y="0"/>
                  </a:cubicBezTo>
                </a:path>
              </a:pathLst>
            </a:custGeom>
            <a:solidFill>
              <a:schemeClr val="accent3">
                <a:alpha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5C018DC-B9EC-4A05-8E9C-AF0A3968C471}"/>
                </a:ext>
              </a:extLst>
            </p:cNvPr>
            <p:cNvSpPr/>
            <p:nvPr/>
          </p:nvSpPr>
          <p:spPr>
            <a:xfrm>
              <a:off x="10851001" y="4622952"/>
              <a:ext cx="1847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  <a:latin typeface="dt-line-technology-01" panose="02000509000000000000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10">
            <a:extLst>
              <a:ext uri="{FF2B5EF4-FFF2-40B4-BE49-F238E27FC236}">
                <a16:creationId xmlns:a16="http://schemas.microsoft.com/office/drawing/2014/main" id="{99359146-8C48-40D4-B8EF-836EB726B167}"/>
              </a:ext>
            </a:extLst>
          </p:cNvPr>
          <p:cNvGrpSpPr/>
          <p:nvPr/>
        </p:nvGrpSpPr>
        <p:grpSpPr>
          <a:xfrm>
            <a:off x="252373" y="2192300"/>
            <a:ext cx="2016537" cy="1935480"/>
            <a:chOff x="8761665" y="2589124"/>
            <a:chExt cx="2016537" cy="1935480"/>
          </a:xfrm>
        </p:grpSpPr>
        <p:sp>
          <p:nvSpPr>
            <p:cNvPr id="49" name="Oval 24">
              <a:extLst>
                <a:ext uri="{FF2B5EF4-FFF2-40B4-BE49-F238E27FC236}">
                  <a16:creationId xmlns:a16="http://schemas.microsoft.com/office/drawing/2014/main" id="{5439288D-BA87-41AB-BD4C-5F23507E4427}"/>
                </a:ext>
              </a:extLst>
            </p:cNvPr>
            <p:cNvSpPr/>
            <p:nvPr/>
          </p:nvSpPr>
          <p:spPr>
            <a:xfrm>
              <a:off x="8761665" y="2589124"/>
              <a:ext cx="1935480" cy="1935480"/>
            </a:xfrm>
            <a:prstGeom prst="ellipse">
              <a:avLst/>
            </a:prstGeom>
            <a:solidFill>
              <a:srgbClr val="6D9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0" name="Group 5">
              <a:extLst>
                <a:ext uri="{FF2B5EF4-FFF2-40B4-BE49-F238E27FC236}">
                  <a16:creationId xmlns:a16="http://schemas.microsoft.com/office/drawing/2014/main" id="{B622E172-F56B-45D6-93E6-3EC7AB058C77}"/>
                </a:ext>
              </a:extLst>
            </p:cNvPr>
            <p:cNvGrpSpPr/>
            <p:nvPr/>
          </p:nvGrpSpPr>
          <p:grpSpPr>
            <a:xfrm>
              <a:off x="8912541" y="3255629"/>
              <a:ext cx="1865661" cy="684736"/>
              <a:chOff x="8912541" y="3255629"/>
              <a:chExt cx="1865661" cy="684736"/>
            </a:xfrm>
          </p:grpSpPr>
          <p:sp>
            <p:nvSpPr>
              <p:cNvPr id="51" name="TextBox 25">
                <a:extLst>
                  <a:ext uri="{FF2B5EF4-FFF2-40B4-BE49-F238E27FC236}">
                    <a16:creationId xmlns:a16="http://schemas.microsoft.com/office/drawing/2014/main" id="{05147383-B001-40A5-896D-25A2FDD6B581}"/>
                  </a:ext>
                </a:extLst>
              </p:cNvPr>
              <p:cNvSpPr txBox="1"/>
              <p:nvPr/>
            </p:nvSpPr>
            <p:spPr>
              <a:xfrm>
                <a:off x="8912541" y="3255629"/>
                <a:ext cx="186566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FFFF"/>
                    </a:solidFill>
                  </a:rPr>
                  <a:t>PLATAFORMAS</a:t>
                </a:r>
              </a:p>
            </p:txBody>
          </p:sp>
          <p:sp>
            <p:nvSpPr>
              <p:cNvPr id="52" name="TextBox 26">
                <a:extLst>
                  <a:ext uri="{FF2B5EF4-FFF2-40B4-BE49-F238E27FC236}">
                    <a16:creationId xmlns:a16="http://schemas.microsoft.com/office/drawing/2014/main" id="{572A8916-160C-4761-8BEA-BCE2FB701ECF}"/>
                  </a:ext>
                </a:extLst>
              </p:cNvPr>
              <p:cNvSpPr txBox="1"/>
              <p:nvPr/>
            </p:nvSpPr>
            <p:spPr>
              <a:xfrm>
                <a:off x="9062331" y="3478700"/>
                <a:ext cx="126130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2400" b="1" dirty="0">
                    <a:solidFill>
                      <a:schemeClr val="bg1"/>
                    </a:solidFill>
                    <a:ea typeface="Roboto" pitchFamily="2" charset="0"/>
                  </a:rPr>
                  <a:t>USADAS</a:t>
                </a:r>
                <a:endParaRPr lang="en-US" sz="2400" b="1" dirty="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BD5A1949-A9A9-4160-873F-F2A9B37CD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69" y="1139076"/>
            <a:ext cx="1982736" cy="198273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78187B3-E19D-43F4-A91B-90504B40B6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511" y="1811063"/>
            <a:ext cx="2445026" cy="63876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FBCFBA4-1039-499B-84C7-CD5AC01A68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511" y="3732339"/>
            <a:ext cx="3324108" cy="90633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BD0E3FD-A8AC-4614-A704-604E3C6912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894" y="3543541"/>
            <a:ext cx="1283937" cy="128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874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66667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6667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1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1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6667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6F3FC54-AAED-4EA6-856C-9FE0B0D21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20" y="2100657"/>
            <a:ext cx="1933018" cy="2577357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861929CA-DAC9-4687-B736-56C6192F6226}"/>
              </a:ext>
            </a:extLst>
          </p:cNvPr>
          <p:cNvSpPr txBox="1">
            <a:spLocks/>
          </p:cNvSpPr>
          <p:nvPr/>
        </p:nvSpPr>
        <p:spPr>
          <a:xfrm>
            <a:off x="678769" y="1040414"/>
            <a:ext cx="7886700" cy="11906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/>
              <a:t>CARTA</a:t>
            </a:r>
            <a:br>
              <a:rPr lang="pt-BR" b="1" dirty="0"/>
            </a:br>
            <a:endParaRPr lang="en-US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309D3CF-D419-437B-B45C-8C5EEE7FA763}"/>
              </a:ext>
            </a:extLst>
          </p:cNvPr>
          <p:cNvSpPr txBox="1"/>
          <p:nvPr/>
        </p:nvSpPr>
        <p:spPr>
          <a:xfrm>
            <a:off x="3809129" y="1545983"/>
            <a:ext cx="36610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+mj-lt"/>
              </a:rPr>
              <a:t>PRIMEIRA CLASSE</a:t>
            </a:r>
            <a:endParaRPr lang="pt-BR" sz="1700" dirty="0">
              <a:latin typeface="+mj-lt"/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22E76201-DEDB-4AF1-B458-4304F18BA84E}"/>
              </a:ext>
            </a:extLst>
          </p:cNvPr>
          <p:cNvCxnSpPr>
            <a:cxnSpLocks/>
          </p:cNvCxnSpPr>
          <p:nvPr/>
        </p:nvCxnSpPr>
        <p:spPr>
          <a:xfrm>
            <a:off x="4933514" y="4292733"/>
            <a:ext cx="1625981" cy="0"/>
          </a:xfrm>
          <a:prstGeom prst="straightConnector1">
            <a:avLst/>
          </a:prstGeom>
          <a:ln w="38100">
            <a:solidFill>
              <a:srgbClr val="6890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AAAE51C-7A9B-4DD7-AF17-55B6060A51B5}"/>
              </a:ext>
            </a:extLst>
          </p:cNvPr>
          <p:cNvSpPr txBox="1"/>
          <p:nvPr/>
        </p:nvSpPr>
        <p:spPr>
          <a:xfrm>
            <a:off x="4832909" y="3967020"/>
            <a:ext cx="14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+mj-lt"/>
              </a:rPr>
              <a:t>NAIPE</a:t>
            </a:r>
            <a:r>
              <a:rPr lang="pt-BR" dirty="0">
                <a:latin typeface="+mj-lt"/>
              </a:rPr>
              <a:t> CARTA 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C7DB262-9C48-4E03-8614-F77F5FD73502}"/>
              </a:ext>
            </a:extLst>
          </p:cNvPr>
          <p:cNvCxnSpPr>
            <a:cxnSpLocks/>
          </p:cNvCxnSpPr>
          <p:nvPr/>
        </p:nvCxnSpPr>
        <p:spPr>
          <a:xfrm>
            <a:off x="4683279" y="2480322"/>
            <a:ext cx="1625981" cy="0"/>
          </a:xfrm>
          <a:prstGeom prst="straightConnector1">
            <a:avLst/>
          </a:prstGeom>
          <a:ln w="38100">
            <a:solidFill>
              <a:srgbClr val="6890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EFEF2D0-45B4-4085-B00E-5EDEFED69E84}"/>
              </a:ext>
            </a:extLst>
          </p:cNvPr>
          <p:cNvSpPr txBox="1"/>
          <p:nvPr/>
        </p:nvSpPr>
        <p:spPr>
          <a:xfrm>
            <a:off x="4615805" y="2173287"/>
            <a:ext cx="148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+mj-lt"/>
              </a:rPr>
              <a:t>VALOR</a:t>
            </a:r>
            <a:r>
              <a:rPr lang="pt-BR" dirty="0">
                <a:latin typeface="+mj-lt"/>
              </a:rPr>
              <a:t> CARTA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B1A70E-202B-47CD-A7A0-1D4F5C7D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68" y="2480322"/>
            <a:ext cx="3856283" cy="17738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5227914-72E3-4358-8EE6-5D36002BD9A2}"/>
              </a:ext>
            </a:extLst>
          </p:cNvPr>
          <p:cNvCxnSpPr/>
          <p:nvPr/>
        </p:nvCxnSpPr>
        <p:spPr>
          <a:xfrm>
            <a:off x="6104546" y="2862469"/>
            <a:ext cx="0" cy="887896"/>
          </a:xfrm>
          <a:prstGeom prst="line">
            <a:avLst/>
          </a:prstGeom>
          <a:ln w="38100">
            <a:solidFill>
              <a:srgbClr val="FC9D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ítulo 1">
            <a:extLst>
              <a:ext uri="{FF2B5EF4-FFF2-40B4-BE49-F238E27FC236}">
                <a16:creationId xmlns:a16="http://schemas.microsoft.com/office/drawing/2014/main" id="{8533FB8A-9C53-4048-B04C-9D68166709F4}"/>
              </a:ext>
            </a:extLst>
          </p:cNvPr>
          <p:cNvSpPr txBox="1">
            <a:spLocks/>
          </p:cNvSpPr>
          <p:nvPr/>
        </p:nvSpPr>
        <p:spPr>
          <a:xfrm>
            <a:off x="4518789" y="2939207"/>
            <a:ext cx="2433199" cy="11906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dirty="0"/>
              <a:t>ID</a:t>
            </a:r>
            <a:br>
              <a:rPr lang="pt-BR" b="1" dirty="0"/>
            </a:br>
            <a:endParaRPr lang="en-US" b="1" dirty="0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2DDB61AD-79CB-4E64-B6C8-923A8DB4F1F9}"/>
              </a:ext>
            </a:extLst>
          </p:cNvPr>
          <p:cNvCxnSpPr>
            <a:cxnSpLocks/>
          </p:cNvCxnSpPr>
          <p:nvPr/>
        </p:nvCxnSpPr>
        <p:spPr>
          <a:xfrm>
            <a:off x="8218268" y="2098671"/>
            <a:ext cx="0" cy="2579343"/>
          </a:xfrm>
          <a:prstGeom prst="line">
            <a:avLst/>
          </a:prstGeom>
          <a:ln w="38100">
            <a:solidFill>
              <a:srgbClr val="FC9D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ítulo 1">
            <a:extLst>
              <a:ext uri="{FF2B5EF4-FFF2-40B4-BE49-F238E27FC236}">
                <a16:creationId xmlns:a16="http://schemas.microsoft.com/office/drawing/2014/main" id="{A634D8AF-1D14-4B5D-942D-A12C13F04482}"/>
              </a:ext>
            </a:extLst>
          </p:cNvPr>
          <p:cNvSpPr txBox="1">
            <a:spLocks/>
          </p:cNvSpPr>
          <p:nvPr/>
        </p:nvSpPr>
        <p:spPr>
          <a:xfrm rot="5400000">
            <a:off x="6910281" y="2763370"/>
            <a:ext cx="2433199" cy="11906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/>
              <a:t>VERSO</a:t>
            </a:r>
            <a:br>
              <a:rPr lang="pt-BR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1618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861929CA-DAC9-4687-B736-56C6192F6226}"/>
              </a:ext>
            </a:extLst>
          </p:cNvPr>
          <p:cNvSpPr txBox="1">
            <a:spLocks/>
          </p:cNvSpPr>
          <p:nvPr/>
        </p:nvSpPr>
        <p:spPr>
          <a:xfrm>
            <a:off x="628650" y="956591"/>
            <a:ext cx="7886700" cy="11906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CLASSE</a:t>
            </a:r>
            <a:endParaRPr lang="en-US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309D3CF-D419-437B-B45C-8C5EEE7FA763}"/>
              </a:ext>
            </a:extLst>
          </p:cNvPr>
          <p:cNvSpPr txBox="1"/>
          <p:nvPr/>
        </p:nvSpPr>
        <p:spPr>
          <a:xfrm>
            <a:off x="3687753" y="1334252"/>
            <a:ext cx="3661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JOGADOR</a:t>
            </a:r>
            <a:endParaRPr lang="pt-BR" sz="3200" dirty="0">
              <a:latin typeface="+mj-lt"/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22E76201-DEDB-4AF1-B458-4304F18BA84E}"/>
              </a:ext>
            </a:extLst>
          </p:cNvPr>
          <p:cNvCxnSpPr>
            <a:cxnSpLocks/>
          </p:cNvCxnSpPr>
          <p:nvPr/>
        </p:nvCxnSpPr>
        <p:spPr>
          <a:xfrm>
            <a:off x="4034697" y="4525352"/>
            <a:ext cx="1039036" cy="0"/>
          </a:xfrm>
          <a:prstGeom prst="straightConnector1">
            <a:avLst/>
          </a:prstGeom>
          <a:ln w="38100">
            <a:solidFill>
              <a:srgbClr val="83AF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AAAE51C-7A9B-4DD7-AF17-55B6060A51B5}"/>
              </a:ext>
            </a:extLst>
          </p:cNvPr>
          <p:cNvSpPr txBox="1"/>
          <p:nvPr/>
        </p:nvSpPr>
        <p:spPr>
          <a:xfrm>
            <a:off x="5246093" y="512527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CLASSE </a:t>
            </a:r>
            <a:r>
              <a:rPr lang="pt-BR" b="1" dirty="0">
                <a:latin typeface="+mj-lt"/>
              </a:rPr>
              <a:t>TIME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0619C0D-8F11-4475-A541-B44765BA9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73" y="1927085"/>
            <a:ext cx="8828085" cy="2105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7033863-7F12-4957-8F4F-E5739C945F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509" y="4255196"/>
            <a:ext cx="1280511" cy="1334252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E9C05A00-A7C3-4E8C-9A55-D146DAE375A5}"/>
              </a:ext>
            </a:extLst>
          </p:cNvPr>
          <p:cNvSpPr txBox="1"/>
          <p:nvPr/>
        </p:nvSpPr>
        <p:spPr>
          <a:xfrm>
            <a:off x="2899934" y="4294520"/>
            <a:ext cx="101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b="1" dirty="0">
                <a:latin typeface="+mj-lt"/>
              </a:rPr>
              <a:t>NOME</a:t>
            </a:r>
            <a:endParaRPr lang="pt-BR" sz="2300" dirty="0">
              <a:latin typeface="+mj-lt"/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86780A3-BC02-49E4-9F98-1E1B5677B982}"/>
              </a:ext>
            </a:extLst>
          </p:cNvPr>
          <p:cNvCxnSpPr>
            <a:cxnSpLocks/>
          </p:cNvCxnSpPr>
          <p:nvPr/>
        </p:nvCxnSpPr>
        <p:spPr>
          <a:xfrm>
            <a:off x="4034697" y="4922322"/>
            <a:ext cx="1039036" cy="0"/>
          </a:xfrm>
          <a:prstGeom prst="straightConnector1">
            <a:avLst/>
          </a:prstGeom>
          <a:ln w="38100">
            <a:solidFill>
              <a:srgbClr val="83AF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A6BD0F-B22C-4D08-88DC-B93EE15AD2E0}"/>
              </a:ext>
            </a:extLst>
          </p:cNvPr>
          <p:cNvSpPr txBox="1"/>
          <p:nvPr/>
        </p:nvSpPr>
        <p:spPr>
          <a:xfrm>
            <a:off x="2842089" y="4699184"/>
            <a:ext cx="121139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b="1" dirty="0">
                <a:latin typeface="+mj-lt"/>
              </a:rPr>
              <a:t>CARTAS</a:t>
            </a:r>
            <a:endParaRPr lang="pt-BR" sz="2300" dirty="0">
              <a:latin typeface="+mj-lt"/>
            </a:endParaRP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D575A03-2FC1-46E3-A330-67A25B3C2807}"/>
              </a:ext>
            </a:extLst>
          </p:cNvPr>
          <p:cNvCxnSpPr>
            <a:cxnSpLocks/>
          </p:cNvCxnSpPr>
          <p:nvPr/>
        </p:nvCxnSpPr>
        <p:spPr>
          <a:xfrm>
            <a:off x="4034697" y="5311597"/>
            <a:ext cx="1039036" cy="0"/>
          </a:xfrm>
          <a:prstGeom prst="straightConnector1">
            <a:avLst/>
          </a:prstGeom>
          <a:ln w="38100">
            <a:solidFill>
              <a:srgbClr val="83AF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D045A66-C999-49DB-92F9-CFE1BD370E6B}"/>
              </a:ext>
            </a:extLst>
          </p:cNvPr>
          <p:cNvSpPr txBox="1"/>
          <p:nvPr/>
        </p:nvSpPr>
        <p:spPr>
          <a:xfrm>
            <a:off x="2965562" y="5088459"/>
            <a:ext cx="121139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b="1" dirty="0">
                <a:latin typeface="+mj-lt"/>
              </a:rPr>
              <a:t>TIME</a:t>
            </a:r>
            <a:endParaRPr lang="pt-BR" sz="2300" dirty="0">
              <a:latin typeface="+mj-lt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E0122EE-BF0D-4338-A0E5-FB114CCD85C6}"/>
              </a:ext>
            </a:extLst>
          </p:cNvPr>
          <p:cNvSpPr txBox="1"/>
          <p:nvPr/>
        </p:nvSpPr>
        <p:spPr>
          <a:xfrm>
            <a:off x="5246093" y="4719127"/>
            <a:ext cx="14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CLASSE </a:t>
            </a:r>
            <a:r>
              <a:rPr lang="pt-BR" b="1" dirty="0">
                <a:latin typeface="+mj-lt"/>
              </a:rPr>
              <a:t>CARTA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E575E2B-2F32-442E-AADF-9B5288094CCE}"/>
              </a:ext>
            </a:extLst>
          </p:cNvPr>
          <p:cNvSpPr txBox="1"/>
          <p:nvPr/>
        </p:nvSpPr>
        <p:spPr>
          <a:xfrm>
            <a:off x="5246093" y="4349795"/>
            <a:ext cx="167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MÉTODO </a:t>
            </a:r>
            <a:r>
              <a:rPr lang="pt-BR" b="1" dirty="0">
                <a:latin typeface="+mj-lt"/>
              </a:rPr>
              <a:t>CARTA</a:t>
            </a:r>
          </a:p>
        </p:txBody>
      </p:sp>
    </p:spTree>
    <p:extLst>
      <p:ext uri="{BB962C8B-B14F-4D97-AF65-F5344CB8AC3E}">
        <p14:creationId xmlns:p14="http://schemas.microsoft.com/office/powerpoint/2010/main" val="2602845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861929CA-DAC9-4687-B736-56C6192F6226}"/>
              </a:ext>
            </a:extLst>
          </p:cNvPr>
          <p:cNvSpPr txBox="1">
            <a:spLocks/>
          </p:cNvSpPr>
          <p:nvPr/>
        </p:nvSpPr>
        <p:spPr>
          <a:xfrm>
            <a:off x="628650" y="956591"/>
            <a:ext cx="7886700" cy="11906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CLASSE</a:t>
            </a:r>
            <a:endParaRPr lang="en-US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309D3CF-D419-437B-B45C-8C5EEE7FA763}"/>
              </a:ext>
            </a:extLst>
          </p:cNvPr>
          <p:cNvSpPr txBox="1"/>
          <p:nvPr/>
        </p:nvSpPr>
        <p:spPr>
          <a:xfrm>
            <a:off x="3687753" y="1334252"/>
            <a:ext cx="3661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JOGADOR</a:t>
            </a:r>
            <a:endParaRPr lang="pt-BR" sz="3200" dirty="0"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E262C4-625D-4EDC-B6E5-F2C1075E5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2147260"/>
            <a:ext cx="8604595" cy="48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4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861929CA-DAC9-4687-B736-56C6192F6226}"/>
              </a:ext>
            </a:extLst>
          </p:cNvPr>
          <p:cNvSpPr txBox="1">
            <a:spLocks/>
          </p:cNvSpPr>
          <p:nvPr/>
        </p:nvSpPr>
        <p:spPr>
          <a:xfrm>
            <a:off x="663873" y="996500"/>
            <a:ext cx="7886700" cy="11906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000" b="1" dirty="0"/>
              <a:t>CLASSE</a:t>
            </a:r>
            <a:endParaRPr lang="en-US" sz="3000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309D3CF-D419-437B-B45C-8C5EEE7FA763}"/>
              </a:ext>
            </a:extLst>
          </p:cNvPr>
          <p:cNvSpPr txBox="1"/>
          <p:nvPr/>
        </p:nvSpPr>
        <p:spPr>
          <a:xfrm>
            <a:off x="3979839" y="1187736"/>
            <a:ext cx="3661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atin typeface="+mj-lt"/>
              </a:rPr>
              <a:t>TIME</a:t>
            </a:r>
            <a:endParaRPr lang="pt-BR" sz="3200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033863-7F12-4957-8F4F-E5739C945F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73" y="5142565"/>
            <a:ext cx="651925" cy="67928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47E994D-A3F2-4093-B32D-463BA7A6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82" y="1812651"/>
            <a:ext cx="8279081" cy="322126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C22EA7E-1C33-4694-9360-D1C9BE4E41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035" y="5113577"/>
            <a:ext cx="651925" cy="67928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AB5A6F06-507F-4E7C-91EA-0E61BC027B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64" y="5100325"/>
            <a:ext cx="651925" cy="67928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CE07F63F-73D3-4E0A-948A-4AB5E225C1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293" y="5100324"/>
            <a:ext cx="651925" cy="679285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CCD45EC9-CBCF-4E89-9770-34D4ABE6C966}"/>
              </a:ext>
            </a:extLst>
          </p:cNvPr>
          <p:cNvSpPr txBox="1"/>
          <p:nvPr/>
        </p:nvSpPr>
        <p:spPr>
          <a:xfrm>
            <a:off x="1303791" y="5299599"/>
            <a:ext cx="143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PLACAR </a:t>
            </a:r>
            <a:r>
              <a:rPr lang="pt-BR" b="1" dirty="0">
                <a:latin typeface="+mj-lt"/>
              </a:rPr>
              <a:t>TIME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4CC5E8D-B425-424F-9AF2-5E10BFF66EB4}"/>
              </a:ext>
            </a:extLst>
          </p:cNvPr>
          <p:cNvSpPr txBox="1"/>
          <p:nvPr/>
        </p:nvSpPr>
        <p:spPr>
          <a:xfrm>
            <a:off x="3370186" y="5255300"/>
            <a:ext cx="143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PLACAR </a:t>
            </a:r>
            <a:r>
              <a:rPr lang="pt-BR" b="1" dirty="0">
                <a:latin typeface="+mj-lt"/>
              </a:rPr>
              <a:t>TIME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0412EF7-1186-4CE6-ADD4-0D187B4256D8}"/>
              </a:ext>
            </a:extLst>
          </p:cNvPr>
          <p:cNvSpPr txBox="1"/>
          <p:nvPr/>
        </p:nvSpPr>
        <p:spPr>
          <a:xfrm>
            <a:off x="5300815" y="5255300"/>
            <a:ext cx="143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PLACAR </a:t>
            </a:r>
            <a:r>
              <a:rPr lang="pt-BR" b="1" dirty="0">
                <a:latin typeface="+mj-lt"/>
              </a:rPr>
              <a:t>TIME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EF9A88C-FA8C-43F4-8FF9-8BA7F403D2E3}"/>
              </a:ext>
            </a:extLst>
          </p:cNvPr>
          <p:cNvSpPr txBox="1"/>
          <p:nvPr/>
        </p:nvSpPr>
        <p:spPr>
          <a:xfrm>
            <a:off x="7231444" y="5255300"/>
            <a:ext cx="143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PLACAR </a:t>
            </a:r>
            <a:r>
              <a:rPr lang="pt-BR" b="1" dirty="0">
                <a:latin typeface="+mj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512902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861929CA-DAC9-4687-B736-56C6192F6226}"/>
              </a:ext>
            </a:extLst>
          </p:cNvPr>
          <p:cNvSpPr txBox="1">
            <a:spLocks/>
          </p:cNvSpPr>
          <p:nvPr/>
        </p:nvSpPr>
        <p:spPr>
          <a:xfrm>
            <a:off x="663873" y="996500"/>
            <a:ext cx="7886700" cy="11906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000" b="1" dirty="0"/>
              <a:t>VERIFICAR</a:t>
            </a:r>
            <a:endParaRPr lang="en-US" sz="3000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309D3CF-D419-437B-B45C-8C5EEE7FA763}"/>
              </a:ext>
            </a:extLst>
          </p:cNvPr>
          <p:cNvSpPr txBox="1"/>
          <p:nvPr/>
        </p:nvSpPr>
        <p:spPr>
          <a:xfrm>
            <a:off x="3781057" y="1253997"/>
            <a:ext cx="3661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latin typeface="+mj-lt"/>
              </a:rPr>
              <a:t>GANHADOR</a:t>
            </a:r>
            <a:endParaRPr lang="pt-BR" sz="2500" dirty="0">
              <a:latin typeface="+mj-l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24B8965-5D06-4C5F-869C-1F21FC4FB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6" y="1980944"/>
            <a:ext cx="9066003" cy="393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9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861929CA-DAC9-4687-B736-56C6192F6226}"/>
              </a:ext>
            </a:extLst>
          </p:cNvPr>
          <p:cNvSpPr txBox="1">
            <a:spLocks/>
          </p:cNvSpPr>
          <p:nvPr/>
        </p:nvSpPr>
        <p:spPr>
          <a:xfrm>
            <a:off x="615398" y="1102364"/>
            <a:ext cx="7886700" cy="11906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dirty="0"/>
              <a:t>AINDA A SER </a:t>
            </a:r>
            <a:br>
              <a:rPr lang="pt-BR" sz="3200" b="1" dirty="0"/>
            </a:br>
            <a:endParaRPr lang="en-US" sz="3200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309D3CF-D419-437B-B45C-8C5EEE7FA763}"/>
              </a:ext>
            </a:extLst>
          </p:cNvPr>
          <p:cNvSpPr txBox="1"/>
          <p:nvPr/>
        </p:nvSpPr>
        <p:spPr>
          <a:xfrm>
            <a:off x="3447809" y="1403080"/>
            <a:ext cx="3661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latin typeface="+mj-lt"/>
              </a:rPr>
              <a:t>IMPLEMENTADO</a:t>
            </a:r>
            <a:endParaRPr lang="pt-BR" sz="2500" dirty="0">
              <a:latin typeface="+mj-lt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C6FF707-81B6-4C10-8EBF-7CE514619F4C}"/>
              </a:ext>
            </a:extLst>
          </p:cNvPr>
          <p:cNvSpPr/>
          <p:nvPr/>
        </p:nvSpPr>
        <p:spPr>
          <a:xfrm>
            <a:off x="2211753" y="3389336"/>
            <a:ext cx="1476000" cy="147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6890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C97F8A5-4CC7-4FCB-B80B-0CBF7B0867FC}"/>
              </a:ext>
            </a:extLst>
          </p:cNvPr>
          <p:cNvSpPr/>
          <p:nvPr/>
        </p:nvSpPr>
        <p:spPr>
          <a:xfrm>
            <a:off x="5593061" y="3449814"/>
            <a:ext cx="1476000" cy="1476000"/>
          </a:xfrm>
          <a:prstGeom prst="ellipse">
            <a:avLst/>
          </a:prstGeom>
          <a:solidFill>
            <a:srgbClr val="626366"/>
          </a:solidFill>
          <a:ln w="19050">
            <a:solidFill>
              <a:srgbClr val="6890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22E76201-DEDB-4AF1-B458-4304F18BA84E}"/>
              </a:ext>
            </a:extLst>
          </p:cNvPr>
          <p:cNvCxnSpPr>
            <a:cxnSpLocks/>
          </p:cNvCxnSpPr>
          <p:nvPr/>
        </p:nvCxnSpPr>
        <p:spPr>
          <a:xfrm>
            <a:off x="3809129" y="4319825"/>
            <a:ext cx="1625981" cy="0"/>
          </a:xfrm>
          <a:prstGeom prst="straightConnector1">
            <a:avLst/>
          </a:prstGeom>
          <a:ln w="38100">
            <a:solidFill>
              <a:srgbClr val="6890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4F52CF5-F3E7-4C9A-8AC1-C2B0BDF251FA}"/>
              </a:ext>
            </a:extLst>
          </p:cNvPr>
          <p:cNvCxnSpPr>
            <a:cxnSpLocks/>
          </p:cNvCxnSpPr>
          <p:nvPr/>
        </p:nvCxnSpPr>
        <p:spPr>
          <a:xfrm flipV="1">
            <a:off x="3778319" y="4071063"/>
            <a:ext cx="1606043" cy="1"/>
          </a:xfrm>
          <a:prstGeom prst="straightConnector1">
            <a:avLst/>
          </a:prstGeom>
          <a:ln w="38100">
            <a:solidFill>
              <a:srgbClr val="68909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C86D4ACF-199E-41A8-8166-5EF4988B1DFE}"/>
              </a:ext>
            </a:extLst>
          </p:cNvPr>
          <p:cNvSpPr txBox="1">
            <a:spLocks/>
          </p:cNvSpPr>
          <p:nvPr/>
        </p:nvSpPr>
        <p:spPr>
          <a:xfrm>
            <a:off x="628650" y="2198667"/>
            <a:ext cx="8346538" cy="2638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C58181-F85D-4F58-BB7E-B0AE302EA617}"/>
              </a:ext>
            </a:extLst>
          </p:cNvPr>
          <p:cNvSpPr txBox="1"/>
          <p:nvPr/>
        </p:nvSpPr>
        <p:spPr>
          <a:xfrm>
            <a:off x="2440286" y="3773393"/>
            <a:ext cx="1018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+mj-lt"/>
              </a:rPr>
              <a:t>CARTA </a:t>
            </a:r>
          </a:p>
          <a:p>
            <a:pPr algn="ctr"/>
            <a:r>
              <a:rPr lang="pt-BR" sz="2000" b="1" dirty="0">
                <a:latin typeface="+mj-lt"/>
              </a:rPr>
              <a:t>JOGADA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AAAE51C-7A9B-4DD7-AF17-55B6060A51B5}"/>
              </a:ext>
            </a:extLst>
          </p:cNvPr>
          <p:cNvSpPr txBox="1"/>
          <p:nvPr/>
        </p:nvSpPr>
        <p:spPr>
          <a:xfrm>
            <a:off x="3979884" y="4333893"/>
            <a:ext cx="120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ESCOLHA</a:t>
            </a:r>
            <a:r>
              <a:rPr lang="pt-BR" b="1" dirty="0">
                <a:latin typeface="+mj-lt"/>
              </a:rPr>
              <a:t> 2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6E66B49-A0A4-4784-9AE7-AD3344EC33BF}"/>
              </a:ext>
            </a:extLst>
          </p:cNvPr>
          <p:cNvSpPr txBox="1"/>
          <p:nvPr/>
        </p:nvSpPr>
        <p:spPr>
          <a:xfrm>
            <a:off x="3972255" y="3699428"/>
            <a:ext cx="120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ESCOLHA</a:t>
            </a:r>
            <a:r>
              <a:rPr lang="pt-BR" b="1" dirty="0">
                <a:latin typeface="+mj-lt"/>
              </a:rPr>
              <a:t> 1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B34026A2-45EC-4350-8D39-F9C09264E727}"/>
              </a:ext>
            </a:extLst>
          </p:cNvPr>
          <p:cNvSpPr txBox="1">
            <a:spLocks/>
          </p:cNvSpPr>
          <p:nvPr/>
        </p:nvSpPr>
        <p:spPr>
          <a:xfrm>
            <a:off x="678769" y="2425118"/>
            <a:ext cx="7886700" cy="1115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dirty="0"/>
              <a:t>INTELIGÊNCIA ARTIFICIAL </a:t>
            </a:r>
            <a:endParaRPr lang="en-US" sz="3200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6A0B5D6-4D07-49EC-9A47-DF227BA62AA9}"/>
              </a:ext>
            </a:extLst>
          </p:cNvPr>
          <p:cNvSpPr txBox="1"/>
          <p:nvPr/>
        </p:nvSpPr>
        <p:spPr>
          <a:xfrm>
            <a:off x="5828422" y="3810673"/>
            <a:ext cx="1018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+mj-lt"/>
              </a:rPr>
              <a:t>CARTA </a:t>
            </a:r>
          </a:p>
          <a:p>
            <a:pPr algn="ctr"/>
            <a:r>
              <a:rPr lang="pt-BR" sz="2000" b="1" dirty="0">
                <a:solidFill>
                  <a:schemeClr val="bg1"/>
                </a:solidFill>
                <a:latin typeface="+mj-lt"/>
              </a:rPr>
              <a:t>JOGADA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008FB3CD-60EC-43F3-9A8E-198DEB147719}"/>
              </a:ext>
            </a:extLst>
          </p:cNvPr>
          <p:cNvSpPr txBox="1"/>
          <p:nvPr/>
        </p:nvSpPr>
        <p:spPr>
          <a:xfrm>
            <a:off x="1822204" y="2336396"/>
            <a:ext cx="618082" cy="6357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IA</a:t>
            </a:r>
          </a:p>
        </p:txBody>
      </p:sp>
    </p:spTree>
    <p:extLst>
      <p:ext uri="{BB962C8B-B14F-4D97-AF65-F5344CB8AC3E}">
        <p14:creationId xmlns:p14="http://schemas.microsoft.com/office/powerpoint/2010/main" val="2454348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0107827-77D8-454F-AE0A-4404953F0DD0}"/>
              </a:ext>
            </a:extLst>
          </p:cNvPr>
          <p:cNvSpPr/>
          <p:nvPr/>
        </p:nvSpPr>
        <p:spPr>
          <a:xfrm>
            <a:off x="-119269" y="-119270"/>
            <a:ext cx="9727095" cy="2796208"/>
          </a:xfrm>
          <a:prstGeom prst="rect">
            <a:avLst/>
          </a:prstGeom>
          <a:solidFill>
            <a:srgbClr val="83AF9B"/>
          </a:solidFill>
          <a:ln>
            <a:solidFill>
              <a:srgbClr val="83A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F3EAA33-0B2B-444A-AF7B-E0051D47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0417" y="607113"/>
            <a:ext cx="11127408" cy="6259167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C4A116D0-148B-40DF-BAAB-FAEEBA326A61}"/>
              </a:ext>
            </a:extLst>
          </p:cNvPr>
          <p:cNvSpPr txBox="1">
            <a:spLocks/>
          </p:cNvSpPr>
          <p:nvPr/>
        </p:nvSpPr>
        <p:spPr>
          <a:xfrm>
            <a:off x="-119269" y="35888"/>
            <a:ext cx="7886700" cy="11906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spc="-300" dirty="0">
                <a:solidFill>
                  <a:schemeClr val="bg1"/>
                </a:solidFill>
                <a:latin typeface="Geometos" pitchFamily="2" charset="0"/>
              </a:rPr>
              <a:t>SYSTEM</a:t>
            </a:r>
            <a:r>
              <a:rPr lang="pt-BR" sz="3200" b="1" dirty="0">
                <a:solidFill>
                  <a:schemeClr val="bg1"/>
                </a:solidFill>
              </a:rPr>
              <a:t> </a:t>
            </a:r>
            <a:br>
              <a:rPr lang="pt-BR" sz="3200" b="1" dirty="0">
                <a:solidFill>
                  <a:schemeClr val="bg1"/>
                </a:solidFill>
              </a:rPr>
            </a:b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0D20BB5-F304-465C-9580-49AA72BAC733}"/>
              </a:ext>
            </a:extLst>
          </p:cNvPr>
          <p:cNvSpPr txBox="1"/>
          <p:nvPr/>
        </p:nvSpPr>
        <p:spPr>
          <a:xfrm>
            <a:off x="4344384" y="-119270"/>
            <a:ext cx="2984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spc="-150" dirty="0">
                <a:solidFill>
                  <a:schemeClr val="bg1"/>
                </a:solidFill>
                <a:latin typeface="Geometos" pitchFamily="2" charset="0"/>
              </a:rPr>
              <a:t>TRUCO</a:t>
            </a:r>
            <a:endParaRPr lang="pt-BR" sz="4400" spc="-150" dirty="0">
              <a:solidFill>
                <a:schemeClr val="bg1"/>
              </a:solidFill>
              <a:latin typeface="Geomet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04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1934</TotalTime>
  <Words>63</Words>
  <Application>Microsoft Office PowerPoint</Application>
  <PresentationFormat>Apresentação na tela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dt-line-technology-01</vt:lpstr>
      <vt:lpstr>Geometos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Pedro Bernardi Alves</cp:lastModifiedBy>
  <cp:revision>158</cp:revision>
  <dcterms:created xsi:type="dcterms:W3CDTF">2016-02-05T12:36:21Z</dcterms:created>
  <dcterms:modified xsi:type="dcterms:W3CDTF">2017-10-24T17:21:19Z</dcterms:modified>
</cp:coreProperties>
</file>