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74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819BA-95E2-4D3F-929D-812BEB4F92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DD273F8-9719-4E14-9E3F-56EABABF73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5AAF705-7756-4E3F-8513-B87D628669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9FF4601-043D-43A0-ABEC-096630BAFD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0F1B4FB-2B2A-46CB-A6FD-995710BD65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2231B10-56A7-4AFA-BE53-BDABDFD50F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D693D87-2EB3-47BB-8607-BF7B467EBD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D69E58-DB84-4B0A-94F5-84E31FCC2F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9F5188F-8F7D-4F15-A94F-2BA66B563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B21E7C-DD4E-4C3B-B2DA-23F16A793C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7F1297-D8D2-431A-B723-B96F281B01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824503-9FA0-4723-9A00-ECC9748CD2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AE7DD78-8DE4-4E35-BBF0-B2362CC79E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A30CDA8-8EBC-46EB-8574-D2277296E7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4A94860-5085-4AF3-8577-17155CDC3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2101600-26E4-483D-A765-79916C3862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5640D7D-8BA6-49BF-BB96-849953D2BF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uFillTx/>
                <a:latin typeface="Aptos Display"/>
              </a:rPr>
              <a:t>Clique </a:t>
            </a:r>
            <a:r>
              <a:rPr b="0" lang="pt-BR" sz="6000" strike="noStrike" u="none">
                <a:solidFill>
                  <a:schemeClr val="dk1"/>
                </a:solidFill>
                <a:uFillTx/>
                <a:latin typeface="Aptos Display"/>
              </a:rPr>
              <a:t>para </a:t>
            </a:r>
            <a:r>
              <a:rPr b="0" lang="pt-BR" sz="6000" strike="noStrike" u="none">
                <a:solidFill>
                  <a:schemeClr val="dk1"/>
                </a:solidFill>
                <a:uFillTx/>
                <a:latin typeface="Aptos Display"/>
              </a:rPr>
              <a:t>editar o </a:t>
            </a:r>
            <a:r>
              <a:rPr b="0" lang="pt-BR" sz="6000" strike="noStrike" u="none">
                <a:solidFill>
                  <a:schemeClr val="dk1"/>
                </a:solidFill>
                <a:uFillTx/>
                <a:latin typeface="Aptos Display"/>
              </a:rPr>
              <a:t>título </a:t>
            </a:r>
            <a:r>
              <a:rPr b="0" lang="pt-BR" sz="6000" strike="noStrike" u="none">
                <a:solidFill>
                  <a:schemeClr val="dk1"/>
                </a:solidFill>
                <a:uFillTx/>
                <a:latin typeface="Aptos Display"/>
              </a:rPr>
              <a:t>Mestre</a:t>
            </a:r>
            <a:endParaRPr b="0" lang="pt-BR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154F3F-8463-4926-9304-48D2FC586CA8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73B737-2672-48CB-AF91-8BFFD820B375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E40B7D-55E7-4214-A56F-7F712EBE6034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q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p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d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d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x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M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g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d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c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7A2FFF-BED6-4BBD-B4CE-E2598811873C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li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q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p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a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d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r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il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d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x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M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g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d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c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a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r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u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i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t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o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n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í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v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e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D85BFF-E6BA-4779-9ABC-5A900016B48D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0A9F38-8657-4C1E-BB22-608CD42F60C5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18D4D2-53A5-41DA-83EF-70760276AD24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189AE5-BA78-4012-9B3E-1417A5DF2EFB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Aptos"/>
              </a:rPr>
              <a:t>Clique para editar os estilos de texto Mestres</a:t>
            </a:r>
            <a:endParaRPr b="0" lang="pt-BR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8199C2-2806-477A-98A8-B5A9372BA48A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7671B4-C451-4302-B5F9-EECE146876A6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B06A48-146C-4AB9-9607-1030C091EE86}" type="slidenum">
              <a:rPr b="0" lang="pt-BR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90320" y="640080"/>
            <a:ext cx="475812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600" strike="noStrike" u="none">
                <a:solidFill>
                  <a:schemeClr val="dk1"/>
                </a:solidFill>
                <a:uFillTx/>
                <a:latin typeface="Aptos Display"/>
              </a:rPr>
              <a:t>Informatizando a Animalux</a:t>
            </a:r>
            <a:endParaRPr b="0" lang="pt-BR" sz="5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5" name="Picture 27"/>
          <p:cNvSpPr/>
          <p:nvPr/>
        </p:nvSpPr>
        <p:spPr>
          <a:xfrm>
            <a:off x="0" y="0"/>
            <a:ext cx="6107760" cy="6857640"/>
          </a:xfrm>
          <a:custGeom>
            <a:avLst/>
            <a:gdLst>
              <a:gd name="textAreaLeft" fmla="*/ 0 w 6107760"/>
              <a:gd name="textAreaRight" fmla="*/ 6108120 w 6107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1120" y="4409280"/>
            <a:ext cx="4242600" cy="18000"/>
          </a:xfrm>
          <a:custGeom>
            <a:avLst/>
            <a:gdLst>
              <a:gd name="textAreaLeft" fmla="*/ 0 w 4242600"/>
              <a:gd name="textAreaRight" fmla="*/ 4242960 w 424260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4242816" h="18288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stroke="0" w="4242816" h="18288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450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trike="noStrike" u="none">
                <a:solidFill>
                  <a:schemeClr val="dk1"/>
                </a:solidFill>
                <a:uFillTx/>
                <a:latin typeface="Aptos Display"/>
              </a:rPr>
              <a:t>Animalux – Paixão que virou negócio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18932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trike="noStrike" u="none">
                <a:solidFill>
                  <a:schemeClr val="dk1"/>
                </a:solidFill>
                <a:uFillTx/>
                <a:latin typeface="Aptos Display"/>
              </a:rPr>
              <a:t>Mapa de Empatia</a:t>
            </a:r>
            <a:endParaRPr b="0" lang="pt-BR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-228600" y="0"/>
            <a:ext cx="12420720" cy="685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LibreOffice/24.8.4.2$Linux_X86_64 LibreOffice_project/bb3cfa12c7b1bf994ecc5649a80400d06cd71002</Application>
  <AppVersion>15.0000</AppVersion>
  <Words>9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2025-05-14T22:29:41Z</dcterms:created>
  <dc:creator>MARIANA BORGES</dc:creator>
  <dc:description/>
  <dc:language>en-US</dc:language>
  <cp:lastModifiedBy/>
  <dcterms:modified xsi:type="dcterms:W3CDTF">2025-06-04T21:55:13Z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