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4" r:id="rId5"/>
    <p:sldId id="259" r:id="rId6"/>
    <p:sldId id="260" r:id="rId7"/>
    <p:sldId id="285"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5143500" type="screen16x9"/>
  <p:notesSz cx="9144000" cy="51435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79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876800"/>
            <a:ext cx="6943725" cy="257175"/>
          </a:xfrm>
          <a:custGeom>
            <a:avLst/>
            <a:gdLst/>
            <a:ahLst/>
            <a:cxnLst/>
            <a:rect l="l" t="t" r="r" b="b"/>
            <a:pathLst>
              <a:path w="6943725" h="257175">
                <a:moveTo>
                  <a:pt x="6943725" y="0"/>
                </a:moveTo>
                <a:lnTo>
                  <a:pt x="0" y="6565"/>
                </a:lnTo>
                <a:lnTo>
                  <a:pt x="2730" y="257175"/>
                </a:lnTo>
                <a:lnTo>
                  <a:pt x="6814058" y="247990"/>
                </a:lnTo>
                <a:lnTo>
                  <a:pt x="6943725" y="0"/>
                </a:lnTo>
                <a:close/>
              </a:path>
            </a:pathLst>
          </a:custGeom>
          <a:solidFill>
            <a:srgbClr val="001F5F"/>
          </a:solidFill>
        </p:spPr>
        <p:txBody>
          <a:bodyPr wrap="square" lIns="0" tIns="0" rIns="0" bIns="0" rtlCol="0"/>
          <a:lstStyle/>
          <a:p>
            <a:endParaRPr/>
          </a:p>
        </p:txBody>
      </p:sp>
      <p:sp>
        <p:nvSpPr>
          <p:cNvPr id="17" name="bg object 17"/>
          <p:cNvSpPr/>
          <p:nvPr/>
        </p:nvSpPr>
        <p:spPr>
          <a:xfrm>
            <a:off x="6896100" y="4772025"/>
            <a:ext cx="2247900" cy="361950"/>
          </a:xfrm>
          <a:custGeom>
            <a:avLst/>
            <a:gdLst/>
            <a:ahLst/>
            <a:cxnLst/>
            <a:rect l="l" t="t" r="r" b="b"/>
            <a:pathLst>
              <a:path w="2247900" h="361950">
                <a:moveTo>
                  <a:pt x="2247900" y="0"/>
                </a:moveTo>
                <a:lnTo>
                  <a:pt x="167258" y="0"/>
                </a:lnTo>
                <a:lnTo>
                  <a:pt x="0" y="361950"/>
                </a:lnTo>
                <a:lnTo>
                  <a:pt x="2239391" y="358096"/>
                </a:lnTo>
                <a:lnTo>
                  <a:pt x="2247900" y="0"/>
                </a:lnTo>
                <a:close/>
              </a:path>
            </a:pathLst>
          </a:custGeom>
          <a:solidFill>
            <a:srgbClr val="006FC0"/>
          </a:solidFill>
        </p:spPr>
        <p:txBody>
          <a:bodyPr wrap="square" lIns="0" tIns="0" rIns="0" bIns="0" rtlCol="0"/>
          <a:lstStyle/>
          <a:p>
            <a:endParaRPr/>
          </a:p>
        </p:txBody>
      </p:sp>
      <p:sp>
        <p:nvSpPr>
          <p:cNvPr id="18" name="bg object 18"/>
          <p:cNvSpPr/>
          <p:nvPr/>
        </p:nvSpPr>
        <p:spPr>
          <a:xfrm>
            <a:off x="9525" y="19050"/>
            <a:ext cx="6505575" cy="561975"/>
          </a:xfrm>
          <a:custGeom>
            <a:avLst/>
            <a:gdLst/>
            <a:ahLst/>
            <a:cxnLst/>
            <a:rect l="l" t="t" r="r" b="b"/>
            <a:pathLst>
              <a:path w="6505575" h="561975">
                <a:moveTo>
                  <a:pt x="0" y="0"/>
                </a:moveTo>
                <a:lnTo>
                  <a:pt x="2482" y="561975"/>
                </a:lnTo>
                <a:lnTo>
                  <a:pt x="6266307" y="541401"/>
                </a:lnTo>
                <a:lnTo>
                  <a:pt x="6505575" y="3301"/>
                </a:lnTo>
                <a:lnTo>
                  <a:pt x="0" y="0"/>
                </a:lnTo>
                <a:close/>
              </a:path>
            </a:pathLst>
          </a:custGeom>
          <a:solidFill>
            <a:srgbClr val="001F5F"/>
          </a:solidFill>
        </p:spPr>
        <p:txBody>
          <a:bodyPr wrap="square" lIns="0" tIns="0" rIns="0" bIns="0" rtlCol="0"/>
          <a:lstStyle/>
          <a:p>
            <a:endParaRPr/>
          </a:p>
        </p:txBody>
      </p:sp>
      <p:sp>
        <p:nvSpPr>
          <p:cNvPr id="2" name="Holder 2"/>
          <p:cNvSpPr>
            <a:spLocks noGrp="1"/>
          </p:cNvSpPr>
          <p:nvPr>
            <p:ph type="ctrTitle"/>
          </p:nvPr>
        </p:nvSpPr>
        <p:spPr>
          <a:xfrm>
            <a:off x="1352550" y="133032"/>
            <a:ext cx="6438900" cy="30035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876800"/>
            <a:ext cx="6943725" cy="257175"/>
          </a:xfrm>
          <a:custGeom>
            <a:avLst/>
            <a:gdLst/>
            <a:ahLst/>
            <a:cxnLst/>
            <a:rect l="l" t="t" r="r" b="b"/>
            <a:pathLst>
              <a:path w="6943725" h="257175">
                <a:moveTo>
                  <a:pt x="6943725" y="0"/>
                </a:moveTo>
                <a:lnTo>
                  <a:pt x="0" y="6565"/>
                </a:lnTo>
                <a:lnTo>
                  <a:pt x="2730" y="257175"/>
                </a:lnTo>
                <a:lnTo>
                  <a:pt x="6814058" y="247990"/>
                </a:lnTo>
                <a:lnTo>
                  <a:pt x="6943725" y="0"/>
                </a:lnTo>
                <a:close/>
              </a:path>
            </a:pathLst>
          </a:custGeom>
          <a:solidFill>
            <a:srgbClr val="001F5F"/>
          </a:solidFill>
        </p:spPr>
        <p:txBody>
          <a:bodyPr wrap="square" lIns="0" tIns="0" rIns="0" bIns="0" rtlCol="0"/>
          <a:lstStyle/>
          <a:p>
            <a:endParaRPr/>
          </a:p>
        </p:txBody>
      </p:sp>
      <p:sp>
        <p:nvSpPr>
          <p:cNvPr id="17" name="bg object 17"/>
          <p:cNvSpPr/>
          <p:nvPr/>
        </p:nvSpPr>
        <p:spPr>
          <a:xfrm>
            <a:off x="6896100" y="4772025"/>
            <a:ext cx="2247900" cy="361950"/>
          </a:xfrm>
          <a:custGeom>
            <a:avLst/>
            <a:gdLst/>
            <a:ahLst/>
            <a:cxnLst/>
            <a:rect l="l" t="t" r="r" b="b"/>
            <a:pathLst>
              <a:path w="2247900" h="361950">
                <a:moveTo>
                  <a:pt x="2247900" y="0"/>
                </a:moveTo>
                <a:lnTo>
                  <a:pt x="167258" y="0"/>
                </a:lnTo>
                <a:lnTo>
                  <a:pt x="0" y="361950"/>
                </a:lnTo>
                <a:lnTo>
                  <a:pt x="2239391" y="358096"/>
                </a:lnTo>
                <a:lnTo>
                  <a:pt x="2247900" y="0"/>
                </a:lnTo>
                <a:close/>
              </a:path>
            </a:pathLst>
          </a:custGeom>
          <a:solidFill>
            <a:srgbClr val="006FC0"/>
          </a:solidFill>
        </p:spPr>
        <p:txBody>
          <a:bodyPr wrap="square" lIns="0" tIns="0" rIns="0" bIns="0" rtlCol="0"/>
          <a:lstStyle/>
          <a:p>
            <a:endParaRPr/>
          </a:p>
        </p:txBody>
      </p:sp>
      <p:sp>
        <p:nvSpPr>
          <p:cNvPr id="18" name="bg object 18"/>
          <p:cNvSpPr/>
          <p:nvPr/>
        </p:nvSpPr>
        <p:spPr>
          <a:xfrm>
            <a:off x="9525" y="19050"/>
            <a:ext cx="6505575" cy="561975"/>
          </a:xfrm>
          <a:custGeom>
            <a:avLst/>
            <a:gdLst/>
            <a:ahLst/>
            <a:cxnLst/>
            <a:rect l="l" t="t" r="r" b="b"/>
            <a:pathLst>
              <a:path w="6505575" h="561975">
                <a:moveTo>
                  <a:pt x="0" y="0"/>
                </a:moveTo>
                <a:lnTo>
                  <a:pt x="2482" y="561975"/>
                </a:lnTo>
                <a:lnTo>
                  <a:pt x="6266307" y="541401"/>
                </a:lnTo>
                <a:lnTo>
                  <a:pt x="6505575" y="3301"/>
                </a:lnTo>
                <a:lnTo>
                  <a:pt x="0" y="0"/>
                </a:lnTo>
                <a:close/>
              </a:path>
            </a:pathLst>
          </a:custGeom>
          <a:solidFill>
            <a:srgbClr val="001F5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232852"/>
                </a:solidFill>
                <a:latin typeface="Microsoft YaHei"/>
                <a:cs typeface="Microsoft YaHe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232852"/>
                </a:solidFill>
                <a:latin typeface="Microsoft YaHei"/>
                <a:cs typeface="Microsoft YaHe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232852"/>
                </a:solidFill>
                <a:latin typeface="Microsoft YaHei"/>
                <a:cs typeface="Microsoft YaHe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876800"/>
            <a:ext cx="6943725" cy="257175"/>
          </a:xfrm>
          <a:custGeom>
            <a:avLst/>
            <a:gdLst/>
            <a:ahLst/>
            <a:cxnLst/>
            <a:rect l="l" t="t" r="r" b="b"/>
            <a:pathLst>
              <a:path w="6943725" h="257175">
                <a:moveTo>
                  <a:pt x="6943725" y="0"/>
                </a:moveTo>
                <a:lnTo>
                  <a:pt x="0" y="6565"/>
                </a:lnTo>
                <a:lnTo>
                  <a:pt x="2730" y="257175"/>
                </a:lnTo>
                <a:lnTo>
                  <a:pt x="6814058" y="247990"/>
                </a:lnTo>
                <a:lnTo>
                  <a:pt x="6943725" y="0"/>
                </a:lnTo>
                <a:close/>
              </a:path>
            </a:pathLst>
          </a:custGeom>
          <a:solidFill>
            <a:srgbClr val="001F5F"/>
          </a:solidFill>
        </p:spPr>
        <p:txBody>
          <a:bodyPr wrap="square" lIns="0" tIns="0" rIns="0" bIns="0" rtlCol="0"/>
          <a:lstStyle/>
          <a:p>
            <a:endParaRPr/>
          </a:p>
        </p:txBody>
      </p:sp>
      <p:sp>
        <p:nvSpPr>
          <p:cNvPr id="17" name="bg object 17"/>
          <p:cNvSpPr/>
          <p:nvPr/>
        </p:nvSpPr>
        <p:spPr>
          <a:xfrm>
            <a:off x="6896100" y="4772025"/>
            <a:ext cx="2247900" cy="361950"/>
          </a:xfrm>
          <a:custGeom>
            <a:avLst/>
            <a:gdLst/>
            <a:ahLst/>
            <a:cxnLst/>
            <a:rect l="l" t="t" r="r" b="b"/>
            <a:pathLst>
              <a:path w="2247900" h="361950">
                <a:moveTo>
                  <a:pt x="2247900" y="0"/>
                </a:moveTo>
                <a:lnTo>
                  <a:pt x="167258" y="0"/>
                </a:lnTo>
                <a:lnTo>
                  <a:pt x="0" y="361950"/>
                </a:lnTo>
                <a:lnTo>
                  <a:pt x="2239391" y="358096"/>
                </a:lnTo>
                <a:lnTo>
                  <a:pt x="2247900" y="0"/>
                </a:lnTo>
                <a:close/>
              </a:path>
            </a:pathLst>
          </a:custGeom>
          <a:solidFill>
            <a:srgbClr val="006FC0"/>
          </a:solidFill>
        </p:spPr>
        <p:txBody>
          <a:bodyPr wrap="square" lIns="0" tIns="0" rIns="0" bIns="0" rtlCol="0"/>
          <a:lstStyle/>
          <a:p>
            <a:endParaRPr/>
          </a:p>
        </p:txBody>
      </p:sp>
      <p:sp>
        <p:nvSpPr>
          <p:cNvPr id="18" name="bg object 18"/>
          <p:cNvSpPr/>
          <p:nvPr/>
        </p:nvSpPr>
        <p:spPr>
          <a:xfrm>
            <a:off x="9525" y="19050"/>
            <a:ext cx="6505575" cy="561975"/>
          </a:xfrm>
          <a:custGeom>
            <a:avLst/>
            <a:gdLst/>
            <a:ahLst/>
            <a:cxnLst/>
            <a:rect l="l" t="t" r="r" b="b"/>
            <a:pathLst>
              <a:path w="6505575" h="561975">
                <a:moveTo>
                  <a:pt x="0" y="0"/>
                </a:moveTo>
                <a:lnTo>
                  <a:pt x="2482" y="561975"/>
                </a:lnTo>
                <a:lnTo>
                  <a:pt x="6266307" y="541401"/>
                </a:lnTo>
                <a:lnTo>
                  <a:pt x="6505575" y="3301"/>
                </a:lnTo>
                <a:lnTo>
                  <a:pt x="0" y="0"/>
                </a:lnTo>
                <a:close/>
              </a:path>
            </a:pathLst>
          </a:custGeom>
          <a:solidFill>
            <a:srgbClr val="001F5F"/>
          </a:solidFill>
        </p:spPr>
        <p:txBody>
          <a:bodyPr wrap="square" lIns="0" tIns="0" rIns="0" bIns="0" rtlCol="0"/>
          <a:lstStyle/>
          <a:p>
            <a:endParaRPr/>
          </a:p>
        </p:txBody>
      </p:sp>
      <p:sp>
        <p:nvSpPr>
          <p:cNvPr id="19" name="bg object 19"/>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20" name="bg object 20"/>
          <p:cNvPicPr/>
          <p:nvPr/>
        </p:nvPicPr>
        <p:blipFill>
          <a:blip r:embed="rId7" cstate="print"/>
          <a:stretch>
            <a:fillRect/>
          </a:stretch>
        </p:blipFill>
        <p:spPr>
          <a:xfrm>
            <a:off x="7305675" y="66675"/>
            <a:ext cx="1143000" cy="400050"/>
          </a:xfrm>
          <a:prstGeom prst="rect">
            <a:avLst/>
          </a:prstGeom>
        </p:spPr>
      </p:pic>
      <p:sp>
        <p:nvSpPr>
          <p:cNvPr id="2" name="Holder 2"/>
          <p:cNvSpPr>
            <a:spLocks noGrp="1"/>
          </p:cNvSpPr>
          <p:nvPr>
            <p:ph type="title"/>
          </p:nvPr>
        </p:nvSpPr>
        <p:spPr>
          <a:xfrm>
            <a:off x="2155443" y="739457"/>
            <a:ext cx="4833112" cy="577215"/>
          </a:xfrm>
          <a:prstGeom prst="rect">
            <a:avLst/>
          </a:prstGeom>
        </p:spPr>
        <p:txBody>
          <a:bodyPr wrap="square" lIns="0" tIns="0" rIns="0" bIns="0">
            <a:spAutoFit/>
          </a:bodyPr>
          <a:lstStyle>
            <a:lvl1pPr>
              <a:defRPr sz="1800" b="1" i="0">
                <a:solidFill>
                  <a:srgbClr val="232852"/>
                </a:solidFill>
                <a:latin typeface="Microsoft YaHei"/>
                <a:cs typeface="Microsoft YaHei"/>
              </a:defRPr>
            </a:lvl1pPr>
          </a:lstStyle>
          <a:p>
            <a:endParaRPr/>
          </a:p>
        </p:txBody>
      </p:sp>
      <p:sp>
        <p:nvSpPr>
          <p:cNvPr id="3" name="Holder 3"/>
          <p:cNvSpPr>
            <a:spLocks noGrp="1"/>
          </p:cNvSpPr>
          <p:nvPr>
            <p:ph type="body" idx="1"/>
          </p:nvPr>
        </p:nvSpPr>
        <p:spPr>
          <a:xfrm>
            <a:off x="825245" y="1527555"/>
            <a:ext cx="7493508" cy="1489710"/>
          </a:xfrm>
          <a:prstGeom prst="rect">
            <a:avLst/>
          </a:prstGeom>
        </p:spPr>
        <p:txBody>
          <a:bodyPr wrap="square" lIns="0" tIns="0" rIns="0" bIns="0">
            <a:spAutoFit/>
          </a:bodyPr>
          <a:lstStyle>
            <a:lvl1pPr>
              <a:defRPr sz="24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4.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3">
            <a:extLst>
              <a:ext uri="{FF2B5EF4-FFF2-40B4-BE49-F238E27FC236}">
                <a16:creationId xmlns:a16="http://schemas.microsoft.com/office/drawing/2014/main" id="{35B90C4D-19FA-4562-9A22-87D9B67EFFB2}"/>
              </a:ext>
            </a:extLst>
          </p:cNvPr>
          <p:cNvSpPr/>
          <p:nvPr/>
        </p:nvSpPr>
        <p:spPr>
          <a:xfrm rot="5601217">
            <a:off x="-181932" y="2823710"/>
            <a:ext cx="1496605" cy="1008819"/>
          </a:xfrm>
          <a:custGeom>
            <a:avLst/>
            <a:gdLst/>
            <a:ahLst/>
            <a:cxnLst/>
            <a:rect l="l" t="t" r="r" b="b"/>
            <a:pathLst>
              <a:path w="1781175" h="952500">
                <a:moveTo>
                  <a:pt x="819912" y="0"/>
                </a:moveTo>
                <a:lnTo>
                  <a:pt x="0" y="0"/>
                </a:lnTo>
                <a:lnTo>
                  <a:pt x="959738" y="952500"/>
                </a:lnTo>
                <a:lnTo>
                  <a:pt x="1781175" y="952500"/>
                </a:lnTo>
                <a:lnTo>
                  <a:pt x="819912" y="0"/>
                </a:lnTo>
                <a:close/>
              </a:path>
            </a:pathLst>
          </a:custGeom>
          <a:solidFill>
            <a:srgbClr val="006FC0"/>
          </a:solidFill>
        </p:spPr>
        <p:txBody>
          <a:bodyPr wrap="square" lIns="0" tIns="0" rIns="0" bIns="0" rtlCol="0"/>
          <a:lstStyle/>
          <a:p>
            <a:endParaRPr dirty="0"/>
          </a:p>
        </p:txBody>
      </p:sp>
      <p:sp>
        <p:nvSpPr>
          <p:cNvPr id="3" name="object 3"/>
          <p:cNvSpPr/>
          <p:nvPr/>
        </p:nvSpPr>
        <p:spPr>
          <a:xfrm>
            <a:off x="6891337" y="0"/>
            <a:ext cx="1781175" cy="952500"/>
          </a:xfrm>
          <a:custGeom>
            <a:avLst/>
            <a:gdLst/>
            <a:ahLst/>
            <a:cxnLst/>
            <a:rect l="l" t="t" r="r" b="b"/>
            <a:pathLst>
              <a:path w="1781175" h="952500">
                <a:moveTo>
                  <a:pt x="819912" y="0"/>
                </a:moveTo>
                <a:lnTo>
                  <a:pt x="0" y="0"/>
                </a:lnTo>
                <a:lnTo>
                  <a:pt x="959738" y="952500"/>
                </a:lnTo>
                <a:lnTo>
                  <a:pt x="1781175" y="952500"/>
                </a:lnTo>
                <a:lnTo>
                  <a:pt x="819912" y="0"/>
                </a:lnTo>
                <a:close/>
              </a:path>
            </a:pathLst>
          </a:custGeom>
          <a:solidFill>
            <a:srgbClr val="006FC0"/>
          </a:solidFill>
        </p:spPr>
        <p:txBody>
          <a:bodyPr wrap="square" lIns="0" tIns="0" rIns="0" bIns="0" rtlCol="0"/>
          <a:lstStyle/>
          <a:p>
            <a:endParaRPr/>
          </a:p>
        </p:txBody>
      </p:sp>
      <p:grpSp>
        <p:nvGrpSpPr>
          <p:cNvPr id="4" name="object 4"/>
          <p:cNvGrpSpPr/>
          <p:nvPr/>
        </p:nvGrpSpPr>
        <p:grpSpPr>
          <a:xfrm>
            <a:off x="6438900" y="2809875"/>
            <a:ext cx="2705100" cy="2333625"/>
            <a:chOff x="6438900" y="2809875"/>
            <a:chExt cx="2705100" cy="2333625"/>
          </a:xfrm>
        </p:grpSpPr>
        <p:sp>
          <p:nvSpPr>
            <p:cNvPr id="5" name="object 5"/>
            <p:cNvSpPr/>
            <p:nvPr/>
          </p:nvSpPr>
          <p:spPr>
            <a:xfrm>
              <a:off x="7724775" y="2809875"/>
              <a:ext cx="1400175" cy="1400175"/>
            </a:xfrm>
            <a:custGeom>
              <a:avLst/>
              <a:gdLst/>
              <a:ahLst/>
              <a:cxnLst/>
              <a:rect l="l" t="t" r="r" b="b"/>
              <a:pathLst>
                <a:path w="1400175" h="1400175">
                  <a:moveTo>
                    <a:pt x="1400175" y="0"/>
                  </a:moveTo>
                  <a:lnTo>
                    <a:pt x="0" y="1400175"/>
                  </a:lnTo>
                  <a:lnTo>
                    <a:pt x="818769" y="1400175"/>
                  </a:lnTo>
                  <a:lnTo>
                    <a:pt x="1400175" y="818515"/>
                  </a:lnTo>
                  <a:lnTo>
                    <a:pt x="1400175" y="0"/>
                  </a:lnTo>
                  <a:close/>
                </a:path>
              </a:pathLst>
            </a:custGeom>
            <a:solidFill>
              <a:srgbClr val="001F5F"/>
            </a:solidFill>
          </p:spPr>
          <p:txBody>
            <a:bodyPr wrap="square" lIns="0" tIns="0" rIns="0" bIns="0" rtlCol="0"/>
            <a:lstStyle/>
            <a:p>
              <a:endParaRPr dirty="0"/>
            </a:p>
          </p:txBody>
        </p:sp>
        <p:sp>
          <p:nvSpPr>
            <p:cNvPr id="6" name="object 6"/>
            <p:cNvSpPr/>
            <p:nvPr/>
          </p:nvSpPr>
          <p:spPr>
            <a:xfrm>
              <a:off x="7743825" y="4200525"/>
              <a:ext cx="1400175" cy="942975"/>
            </a:xfrm>
            <a:custGeom>
              <a:avLst/>
              <a:gdLst/>
              <a:ahLst/>
              <a:cxnLst/>
              <a:rect l="l" t="t" r="r" b="b"/>
              <a:pathLst>
                <a:path w="1400175" h="942975">
                  <a:moveTo>
                    <a:pt x="818769" y="0"/>
                  </a:moveTo>
                  <a:lnTo>
                    <a:pt x="0" y="0"/>
                  </a:lnTo>
                  <a:lnTo>
                    <a:pt x="939115" y="942975"/>
                  </a:lnTo>
                  <a:lnTo>
                    <a:pt x="1400175" y="942975"/>
                  </a:lnTo>
                  <a:lnTo>
                    <a:pt x="1400175" y="584835"/>
                  </a:lnTo>
                  <a:lnTo>
                    <a:pt x="818769" y="0"/>
                  </a:lnTo>
                  <a:close/>
                </a:path>
              </a:pathLst>
            </a:custGeom>
            <a:solidFill>
              <a:srgbClr val="006FC0"/>
            </a:solidFill>
          </p:spPr>
          <p:txBody>
            <a:bodyPr wrap="square" lIns="0" tIns="0" rIns="0" bIns="0" rtlCol="0"/>
            <a:lstStyle/>
            <a:p>
              <a:endParaRPr/>
            </a:p>
          </p:txBody>
        </p:sp>
        <p:pic>
          <p:nvPicPr>
            <p:cNvPr id="7" name="object 7"/>
            <p:cNvPicPr/>
            <p:nvPr/>
          </p:nvPicPr>
          <p:blipFill>
            <a:blip r:embed="rId2" cstate="print"/>
            <a:stretch>
              <a:fillRect/>
            </a:stretch>
          </p:blipFill>
          <p:spPr>
            <a:xfrm>
              <a:off x="6438900" y="3571875"/>
              <a:ext cx="1343025" cy="1066800"/>
            </a:xfrm>
            <a:prstGeom prst="rect">
              <a:avLst/>
            </a:prstGeom>
          </p:spPr>
        </p:pic>
      </p:grpSp>
      <p:sp>
        <p:nvSpPr>
          <p:cNvPr id="8" name="object 8"/>
          <p:cNvSpPr txBox="1"/>
          <p:nvPr/>
        </p:nvSpPr>
        <p:spPr>
          <a:xfrm>
            <a:off x="19050" y="3314711"/>
            <a:ext cx="9448800" cy="2008499"/>
          </a:xfrm>
          <a:prstGeom prst="rect">
            <a:avLst/>
          </a:prstGeom>
        </p:spPr>
        <p:txBody>
          <a:bodyPr vert="horz" wrap="square" lIns="0" tIns="8255" rIns="0" bIns="0" rtlCol="0">
            <a:spAutoFit/>
          </a:bodyPr>
          <a:lstStyle/>
          <a:p>
            <a:pPr marL="1525270" marR="2147570" indent="-1440180">
              <a:lnSpc>
                <a:spcPct val="100899"/>
              </a:lnSpc>
              <a:spcBef>
                <a:spcPts val="65"/>
              </a:spcBef>
            </a:pPr>
            <a:r>
              <a:rPr sz="3200" b="1" spc="-10" dirty="0">
                <a:solidFill>
                  <a:srgbClr val="001F5F"/>
                </a:solidFill>
                <a:latin typeface="Times New Roman" panose="02020603050405020304" pitchFamily="18" charset="0"/>
                <a:cs typeface="Times New Roman" panose="02020603050405020304" pitchFamily="18" charset="0"/>
              </a:rPr>
              <a:t>Carrera: </a:t>
            </a:r>
            <a:r>
              <a:rPr sz="3200" b="1" spc="-5" dirty="0">
                <a:solidFill>
                  <a:srgbClr val="001F5F"/>
                </a:solidFill>
                <a:latin typeface="Times New Roman" panose="02020603050405020304" pitchFamily="18" charset="0"/>
                <a:cs typeface="Times New Roman" panose="02020603050405020304" pitchFamily="18" charset="0"/>
              </a:rPr>
              <a:t>Desarrollo </a:t>
            </a:r>
            <a:r>
              <a:rPr lang="es-MX" sz="3200" b="1" spc="-5" dirty="0">
                <a:solidFill>
                  <a:srgbClr val="001F5F"/>
                </a:solidFill>
                <a:latin typeface="Times New Roman" panose="02020603050405020304" pitchFamily="18" charset="0"/>
                <a:cs typeface="Times New Roman" panose="02020603050405020304" pitchFamily="18" charset="0"/>
              </a:rPr>
              <a:t> de </a:t>
            </a:r>
            <a:r>
              <a:rPr lang="es-EC" sz="3200" b="1" dirty="0">
                <a:solidFill>
                  <a:srgbClr val="001F5F"/>
                </a:solidFill>
                <a:latin typeface="Times New Roman" panose="02020603050405020304" pitchFamily="18" charset="0"/>
                <a:cs typeface="Times New Roman" panose="02020603050405020304" pitchFamily="18" charset="0"/>
              </a:rPr>
              <a:t>software</a:t>
            </a:r>
            <a:endParaRPr lang="es-EC" sz="3200" dirty="0">
              <a:latin typeface="Times New Roman" panose="02020603050405020304" pitchFamily="18" charset="0"/>
              <a:cs typeface="Times New Roman" panose="02020603050405020304" pitchFamily="18" charset="0"/>
            </a:endParaRPr>
          </a:p>
          <a:p>
            <a:pPr marL="1525270" marR="2147570" indent="-1440180">
              <a:lnSpc>
                <a:spcPct val="100899"/>
              </a:lnSpc>
              <a:spcBef>
                <a:spcPts val="65"/>
              </a:spcBef>
            </a:pPr>
            <a:r>
              <a:rPr sz="3200" b="1" dirty="0">
                <a:solidFill>
                  <a:srgbClr val="001F5F"/>
                </a:solidFill>
                <a:latin typeface="Times New Roman" panose="02020603050405020304" pitchFamily="18" charset="0"/>
                <a:cs typeface="Times New Roman" panose="02020603050405020304" pitchFamily="18" charset="0"/>
              </a:rPr>
              <a:t>Maestro:</a:t>
            </a:r>
            <a:r>
              <a:rPr sz="3200" b="1" spc="-60" dirty="0">
                <a:solidFill>
                  <a:srgbClr val="001F5F"/>
                </a:solidFill>
                <a:latin typeface="Times New Roman" panose="02020603050405020304" pitchFamily="18" charset="0"/>
                <a:cs typeface="Times New Roman" panose="02020603050405020304" pitchFamily="18" charset="0"/>
              </a:rPr>
              <a:t> </a:t>
            </a:r>
            <a:r>
              <a:rPr sz="3200" b="1" spc="-10" dirty="0">
                <a:solidFill>
                  <a:srgbClr val="001F5F"/>
                </a:solidFill>
                <a:latin typeface="Times New Roman" panose="02020603050405020304" pitchFamily="18" charset="0"/>
                <a:cs typeface="Times New Roman" panose="02020603050405020304" pitchFamily="18" charset="0"/>
              </a:rPr>
              <a:t>Lic.</a:t>
            </a:r>
            <a:r>
              <a:rPr sz="3200" b="1" spc="70" dirty="0">
                <a:solidFill>
                  <a:srgbClr val="001F5F"/>
                </a:solidFill>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Carlos</a:t>
            </a:r>
            <a:r>
              <a:rPr sz="3200" spc="-10" dirty="0">
                <a:latin typeface="Times New Roman" panose="02020603050405020304" pitchFamily="18" charset="0"/>
                <a:cs typeface="Times New Roman" panose="02020603050405020304" pitchFamily="18" charset="0"/>
              </a:rPr>
              <a:t> </a:t>
            </a:r>
            <a:r>
              <a:rPr sz="3200" spc="-5" dirty="0" err="1">
                <a:latin typeface="Times New Roman" panose="02020603050405020304" pitchFamily="18" charset="0"/>
                <a:cs typeface="Times New Roman" panose="02020603050405020304" pitchFamily="18" charset="0"/>
              </a:rPr>
              <a:t>Pazmiño</a:t>
            </a:r>
            <a:endParaRPr lang="es-EC" sz="3200" dirty="0">
              <a:latin typeface="Times New Roman" panose="02020603050405020304" pitchFamily="18" charset="0"/>
              <a:cs typeface="Times New Roman" panose="02020603050405020304" pitchFamily="18" charset="0"/>
            </a:endParaRPr>
          </a:p>
          <a:p>
            <a:pPr marL="16510">
              <a:lnSpc>
                <a:spcPts val="3904"/>
              </a:lnSpc>
            </a:pPr>
            <a:r>
              <a:rPr lang="es-EC" sz="3200" b="1" spc="-5" dirty="0">
                <a:solidFill>
                  <a:srgbClr val="001F5F"/>
                </a:solidFill>
                <a:latin typeface="Times New Roman" panose="02020603050405020304" pitchFamily="18" charset="0"/>
                <a:cs typeface="Times New Roman" panose="02020603050405020304" pitchFamily="18" charset="0"/>
              </a:rPr>
              <a:t>Alumno:</a:t>
            </a:r>
            <a:r>
              <a:rPr lang="es-EC" sz="3200" b="1" spc="10" dirty="0">
                <a:solidFill>
                  <a:srgbClr val="001F5F"/>
                </a:solidFill>
                <a:latin typeface="Times New Roman" panose="02020603050405020304" pitchFamily="18" charset="0"/>
                <a:cs typeface="Times New Roman" panose="02020603050405020304" pitchFamily="18" charset="0"/>
              </a:rPr>
              <a:t> </a:t>
            </a:r>
            <a:r>
              <a:rPr lang="es-EC" sz="3200" spc="10" dirty="0">
                <a:latin typeface="Times New Roman" panose="02020603050405020304" pitchFamily="18" charset="0"/>
                <a:cs typeface="Times New Roman" panose="02020603050405020304" pitchFamily="18" charset="0"/>
              </a:rPr>
              <a:t>Pedro Vargas</a:t>
            </a:r>
          </a:p>
          <a:p>
            <a:pPr marL="12700" algn="ctr">
              <a:lnSpc>
                <a:spcPct val="100000"/>
              </a:lnSpc>
              <a:spcBef>
                <a:spcPts val="10"/>
              </a:spcBef>
              <a:tabLst>
                <a:tab pos="5048885" algn="l"/>
              </a:tabLst>
            </a:pPr>
            <a:r>
              <a:rPr sz="3200" spc="10" dirty="0">
                <a:latin typeface="Times New Roman" panose="02020603050405020304" pitchFamily="18" charset="0"/>
                <a:cs typeface="Times New Roman" panose="02020603050405020304" pitchFamily="18" charset="0"/>
              </a:rPr>
              <a:t>	</a:t>
            </a:r>
            <a:r>
              <a:rPr sz="3200" b="1" spc="-5" dirty="0">
                <a:solidFill>
                  <a:srgbClr val="001F5F"/>
                </a:solidFill>
                <a:latin typeface="Times New Roman" panose="02020603050405020304" pitchFamily="18" charset="0"/>
                <a:cs typeface="Times New Roman" panose="02020603050405020304" pitchFamily="18" charset="0"/>
              </a:rPr>
              <a:t>Curso:</a:t>
            </a:r>
            <a:r>
              <a:rPr sz="3200" b="1" spc="-65" dirty="0">
                <a:solidFill>
                  <a:srgbClr val="001F5F"/>
                </a:solidFill>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3G</a:t>
            </a:r>
            <a:endParaRPr sz="3600" dirty="0">
              <a:latin typeface="Times New Roman" panose="02020603050405020304" pitchFamily="18" charset="0"/>
              <a:cs typeface="Times New Roman" panose="02020603050405020304" pitchFamily="18" charset="0"/>
            </a:endParaRPr>
          </a:p>
        </p:txBody>
      </p:sp>
      <p:pic>
        <p:nvPicPr>
          <p:cNvPr id="12" name="Imagen 11">
            <a:extLst>
              <a:ext uri="{FF2B5EF4-FFF2-40B4-BE49-F238E27FC236}">
                <a16:creationId xmlns:a16="http://schemas.microsoft.com/office/drawing/2014/main" id="{361CCFCE-F9B5-4CC9-A3FC-6BDBE2B70EEC}"/>
              </a:ext>
            </a:extLst>
          </p:cNvPr>
          <p:cNvPicPr>
            <a:picLocks noChangeAspect="1"/>
          </p:cNvPicPr>
          <p:nvPr/>
        </p:nvPicPr>
        <p:blipFill>
          <a:blip r:embed="rId3"/>
          <a:stretch>
            <a:fillRect/>
          </a:stretch>
        </p:blipFill>
        <p:spPr>
          <a:xfrm>
            <a:off x="2710246" y="7856"/>
            <a:ext cx="2033204" cy="2261063"/>
          </a:xfrm>
          <a:prstGeom prst="rect">
            <a:avLst/>
          </a:prstGeom>
        </p:spPr>
      </p:pic>
      <p:pic>
        <p:nvPicPr>
          <p:cNvPr id="14" name="Imagen 13">
            <a:extLst>
              <a:ext uri="{FF2B5EF4-FFF2-40B4-BE49-F238E27FC236}">
                <a16:creationId xmlns:a16="http://schemas.microsoft.com/office/drawing/2014/main" id="{EF9B336E-6B17-4827-889A-2D1D53B82E3F}"/>
              </a:ext>
            </a:extLst>
          </p:cNvPr>
          <p:cNvPicPr>
            <a:picLocks noChangeAspect="1"/>
          </p:cNvPicPr>
          <p:nvPr/>
        </p:nvPicPr>
        <p:blipFill>
          <a:blip r:embed="rId4"/>
          <a:stretch>
            <a:fillRect/>
          </a:stretch>
        </p:blipFill>
        <p:spPr>
          <a:xfrm rot="10800000">
            <a:off x="19050" y="7856"/>
            <a:ext cx="1304925" cy="21621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72225" y="38100"/>
            <a:ext cx="2771775" cy="447675"/>
            <a:chOff x="6372225" y="38100"/>
            <a:chExt cx="2771775" cy="447675"/>
          </a:xfrm>
        </p:grpSpPr>
        <p:sp>
          <p:nvSpPr>
            <p:cNvPr id="4" name="object 4"/>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5" name="object 5"/>
            <p:cNvPicPr/>
            <p:nvPr/>
          </p:nvPicPr>
          <p:blipFill>
            <a:blip r:embed="rId2" cstate="print"/>
            <a:stretch>
              <a:fillRect/>
            </a:stretch>
          </p:blipFill>
          <p:spPr>
            <a:xfrm>
              <a:off x="7305675" y="66675"/>
              <a:ext cx="1143000" cy="400050"/>
            </a:xfrm>
            <a:prstGeom prst="rect">
              <a:avLst/>
            </a:prstGeom>
          </p:spPr>
        </p:pic>
      </p:grpSp>
      <p:sp>
        <p:nvSpPr>
          <p:cNvPr id="6" name="object 6"/>
          <p:cNvSpPr txBox="1"/>
          <p:nvPr/>
        </p:nvSpPr>
        <p:spPr>
          <a:xfrm>
            <a:off x="1558925" y="600011"/>
            <a:ext cx="5603875" cy="293029"/>
          </a:xfrm>
          <a:prstGeom prst="rect">
            <a:avLst/>
          </a:prstGeom>
        </p:spPr>
        <p:txBody>
          <a:bodyPr vert="horz" wrap="square" lIns="0" tIns="15875" rIns="0" bIns="0" rtlCol="0">
            <a:spAutoFit/>
          </a:bodyPr>
          <a:lstStyle/>
          <a:p>
            <a:pPr marL="12700">
              <a:lnSpc>
                <a:spcPct val="100000"/>
              </a:lnSpc>
              <a:spcBef>
                <a:spcPts val="125"/>
              </a:spcBef>
            </a:pPr>
            <a:r>
              <a:rPr b="1" dirty="0">
                <a:solidFill>
                  <a:srgbClr val="001F5F"/>
                </a:solidFill>
                <a:latin typeface="Sitka Banner" panose="02000505000000020004" pitchFamily="2" charset="0"/>
              </a:rPr>
              <a:t>Ejecutar el proyecto y el mensaje de felicitaciones.</a:t>
            </a:r>
          </a:p>
        </p:txBody>
      </p:sp>
      <p:pic>
        <p:nvPicPr>
          <p:cNvPr id="7" name="object 7"/>
          <p:cNvPicPr/>
          <p:nvPr/>
        </p:nvPicPr>
        <p:blipFill>
          <a:blip r:embed="rId3" cstate="print">
            <a:grayscl/>
          </a:blip>
          <a:stretch>
            <a:fillRect/>
          </a:stretch>
        </p:blipFill>
        <p:spPr>
          <a:xfrm>
            <a:off x="304800" y="1158077"/>
            <a:ext cx="5856097" cy="1800225"/>
          </a:xfrm>
          <a:prstGeom prst="rect">
            <a:avLst/>
          </a:prstGeom>
        </p:spPr>
      </p:pic>
      <p:pic>
        <p:nvPicPr>
          <p:cNvPr id="8" name="object 8"/>
          <p:cNvPicPr/>
          <p:nvPr/>
        </p:nvPicPr>
        <p:blipFill>
          <a:blip r:embed="rId4" cstate="print"/>
          <a:stretch>
            <a:fillRect/>
          </a:stretch>
        </p:blipFill>
        <p:spPr>
          <a:xfrm>
            <a:off x="3012059" y="2958302"/>
            <a:ext cx="5827141" cy="16610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772025"/>
            <a:ext cx="9144000" cy="361950"/>
            <a:chOff x="0" y="4772025"/>
            <a:chExt cx="9144000" cy="361950"/>
          </a:xfrm>
        </p:grpSpPr>
        <p:sp>
          <p:nvSpPr>
            <p:cNvPr id="3" name="object 3"/>
            <p:cNvSpPr/>
            <p:nvPr/>
          </p:nvSpPr>
          <p:spPr>
            <a:xfrm>
              <a:off x="0" y="4876800"/>
              <a:ext cx="6943725" cy="257175"/>
            </a:xfrm>
            <a:custGeom>
              <a:avLst/>
              <a:gdLst/>
              <a:ahLst/>
              <a:cxnLst/>
              <a:rect l="l" t="t" r="r" b="b"/>
              <a:pathLst>
                <a:path w="6943725" h="257175">
                  <a:moveTo>
                    <a:pt x="6943725" y="0"/>
                  </a:moveTo>
                  <a:lnTo>
                    <a:pt x="0" y="6565"/>
                  </a:lnTo>
                  <a:lnTo>
                    <a:pt x="2730" y="257175"/>
                  </a:lnTo>
                  <a:lnTo>
                    <a:pt x="6814058" y="247990"/>
                  </a:lnTo>
                  <a:lnTo>
                    <a:pt x="6943725" y="0"/>
                  </a:lnTo>
                  <a:close/>
                </a:path>
              </a:pathLst>
            </a:custGeom>
            <a:solidFill>
              <a:srgbClr val="001F5F"/>
            </a:solidFill>
          </p:spPr>
          <p:txBody>
            <a:bodyPr wrap="square" lIns="0" tIns="0" rIns="0" bIns="0" rtlCol="0"/>
            <a:lstStyle/>
            <a:p>
              <a:endParaRPr/>
            </a:p>
          </p:txBody>
        </p:sp>
        <p:sp>
          <p:nvSpPr>
            <p:cNvPr id="4" name="object 4"/>
            <p:cNvSpPr/>
            <p:nvPr/>
          </p:nvSpPr>
          <p:spPr>
            <a:xfrm>
              <a:off x="6896100" y="4772025"/>
              <a:ext cx="2247900" cy="361950"/>
            </a:xfrm>
            <a:custGeom>
              <a:avLst/>
              <a:gdLst/>
              <a:ahLst/>
              <a:cxnLst/>
              <a:rect l="l" t="t" r="r" b="b"/>
              <a:pathLst>
                <a:path w="2247900" h="361950">
                  <a:moveTo>
                    <a:pt x="2247900" y="0"/>
                  </a:moveTo>
                  <a:lnTo>
                    <a:pt x="167258" y="0"/>
                  </a:lnTo>
                  <a:lnTo>
                    <a:pt x="0" y="361950"/>
                  </a:lnTo>
                  <a:lnTo>
                    <a:pt x="2239391" y="358096"/>
                  </a:lnTo>
                  <a:lnTo>
                    <a:pt x="2247900" y="0"/>
                  </a:lnTo>
                  <a:close/>
                </a:path>
              </a:pathLst>
            </a:custGeom>
            <a:solidFill>
              <a:srgbClr val="006FC0"/>
            </a:solidFill>
          </p:spPr>
          <p:txBody>
            <a:bodyPr wrap="square" lIns="0" tIns="0" rIns="0" bIns="0" rtlCol="0"/>
            <a:lstStyle/>
            <a:p>
              <a:endParaRPr/>
            </a:p>
          </p:txBody>
        </p:sp>
      </p:grpSp>
      <p:sp>
        <p:nvSpPr>
          <p:cNvPr id="5" name="object 5"/>
          <p:cNvSpPr/>
          <p:nvPr/>
        </p:nvSpPr>
        <p:spPr>
          <a:xfrm>
            <a:off x="9525" y="19050"/>
            <a:ext cx="6505575" cy="561975"/>
          </a:xfrm>
          <a:custGeom>
            <a:avLst/>
            <a:gdLst/>
            <a:ahLst/>
            <a:cxnLst/>
            <a:rect l="l" t="t" r="r" b="b"/>
            <a:pathLst>
              <a:path w="6505575" h="561975">
                <a:moveTo>
                  <a:pt x="0" y="0"/>
                </a:moveTo>
                <a:lnTo>
                  <a:pt x="2482" y="561975"/>
                </a:lnTo>
                <a:lnTo>
                  <a:pt x="6266307" y="541401"/>
                </a:lnTo>
                <a:lnTo>
                  <a:pt x="6505575" y="3301"/>
                </a:lnTo>
                <a:lnTo>
                  <a:pt x="0" y="0"/>
                </a:lnTo>
                <a:close/>
              </a:path>
            </a:pathLst>
          </a:custGeom>
          <a:solidFill>
            <a:srgbClr val="001F5F"/>
          </a:solidFill>
        </p:spPr>
        <p:txBody>
          <a:bodyPr wrap="square" lIns="0" tIns="0" rIns="0" bIns="0" rtlCol="0"/>
          <a:lstStyle/>
          <a:p>
            <a:endParaRPr/>
          </a:p>
        </p:txBody>
      </p:sp>
      <p:grpSp>
        <p:nvGrpSpPr>
          <p:cNvPr id="7" name="object 7"/>
          <p:cNvGrpSpPr/>
          <p:nvPr/>
        </p:nvGrpSpPr>
        <p:grpSpPr>
          <a:xfrm>
            <a:off x="6372225" y="38100"/>
            <a:ext cx="2771775" cy="447675"/>
            <a:chOff x="6372225" y="38100"/>
            <a:chExt cx="2771775" cy="447675"/>
          </a:xfrm>
        </p:grpSpPr>
        <p:sp>
          <p:nvSpPr>
            <p:cNvPr id="8" name="object 8"/>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9" name="object 9"/>
            <p:cNvPicPr/>
            <p:nvPr/>
          </p:nvPicPr>
          <p:blipFill>
            <a:blip r:embed="rId2" cstate="print"/>
            <a:stretch>
              <a:fillRect/>
            </a:stretch>
          </p:blipFill>
          <p:spPr>
            <a:xfrm>
              <a:off x="7305675" y="66675"/>
              <a:ext cx="1143000" cy="400050"/>
            </a:xfrm>
            <a:prstGeom prst="rect">
              <a:avLst/>
            </a:prstGeom>
          </p:spPr>
        </p:pic>
      </p:grpSp>
      <p:pic>
        <p:nvPicPr>
          <p:cNvPr id="10" name="object 10"/>
          <p:cNvPicPr/>
          <p:nvPr/>
        </p:nvPicPr>
        <p:blipFill>
          <a:blip r:embed="rId3" cstate="print">
            <a:grayscl/>
          </a:blip>
          <a:stretch>
            <a:fillRect/>
          </a:stretch>
        </p:blipFill>
        <p:spPr>
          <a:xfrm>
            <a:off x="457200" y="1173733"/>
            <a:ext cx="7802377" cy="2781300"/>
          </a:xfrm>
          <a:prstGeom prst="rect">
            <a:avLst/>
          </a:prstGeom>
        </p:spPr>
      </p:pic>
      <p:sp>
        <p:nvSpPr>
          <p:cNvPr id="11" name="object 11"/>
          <p:cNvSpPr txBox="1"/>
          <p:nvPr/>
        </p:nvSpPr>
        <p:spPr>
          <a:xfrm>
            <a:off x="2984880" y="767968"/>
            <a:ext cx="2352675" cy="300990"/>
          </a:xfrm>
          <a:prstGeom prst="rect">
            <a:avLst/>
          </a:prstGeom>
        </p:spPr>
        <p:txBody>
          <a:bodyPr vert="horz" wrap="square" lIns="0" tIns="13335" rIns="0" bIns="0" rtlCol="0">
            <a:spAutoFit/>
          </a:bodyPr>
          <a:lstStyle/>
          <a:p>
            <a:pPr marL="12700">
              <a:lnSpc>
                <a:spcPct val="100000"/>
              </a:lnSpc>
              <a:spcBef>
                <a:spcPts val="105"/>
              </a:spcBef>
            </a:pPr>
            <a:r>
              <a:rPr b="1" dirty="0">
                <a:solidFill>
                  <a:srgbClr val="001F5F"/>
                </a:solidFill>
                <a:latin typeface="Sitka Banner" panose="02000505000000020004" pitchFamily="2" charset="0"/>
              </a:rPr>
              <a:t>Crear una Apps core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5" y="19050"/>
            <a:ext cx="9134475" cy="561975"/>
            <a:chOff x="9525" y="19050"/>
            <a:chExt cx="9134475" cy="561975"/>
          </a:xfrm>
        </p:grpSpPr>
        <p:sp>
          <p:nvSpPr>
            <p:cNvPr id="3" name="object 3"/>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4" name="object 4"/>
            <p:cNvPicPr/>
            <p:nvPr/>
          </p:nvPicPr>
          <p:blipFill>
            <a:blip r:embed="rId2" cstate="print"/>
            <a:stretch>
              <a:fillRect/>
            </a:stretch>
          </p:blipFill>
          <p:spPr>
            <a:xfrm>
              <a:off x="7305675" y="66675"/>
              <a:ext cx="1143000" cy="400050"/>
            </a:xfrm>
            <a:prstGeom prst="rect">
              <a:avLst/>
            </a:prstGeom>
          </p:spPr>
        </p:pic>
      </p:grpSp>
      <p:sp>
        <p:nvSpPr>
          <p:cNvPr id="5" name="object 5"/>
          <p:cNvSpPr txBox="1">
            <a:spLocks noGrp="1"/>
          </p:cNvSpPr>
          <p:nvPr>
            <p:ph type="title"/>
          </p:nvPr>
        </p:nvSpPr>
        <p:spPr>
          <a:xfrm>
            <a:off x="1143000" y="1123950"/>
            <a:ext cx="3528695" cy="300355"/>
          </a:xfrm>
          <a:prstGeom prst="rect">
            <a:avLst/>
          </a:prstGeom>
        </p:spPr>
        <p:txBody>
          <a:bodyPr vert="horz" wrap="square" lIns="0" tIns="12700" rIns="0" bIns="0" rtlCol="0">
            <a:spAutoFit/>
          </a:bodyPr>
          <a:lstStyle/>
          <a:p>
            <a:pPr marL="12700">
              <a:lnSpc>
                <a:spcPct val="100000"/>
              </a:lnSpc>
              <a:spcBef>
                <a:spcPts val="100"/>
              </a:spcBef>
            </a:pPr>
            <a:r>
              <a:rPr spc="5" dirty="0">
                <a:latin typeface="Times New Roman" panose="02020603050405020304" pitchFamily="18" charset="0"/>
                <a:cs typeface="Times New Roman" panose="02020603050405020304" pitchFamily="18" charset="0"/>
              </a:rPr>
              <a:t>¿</a:t>
            </a:r>
            <a:r>
              <a:rPr spc="5" dirty="0">
                <a:latin typeface="Sitka Banner" panose="02000505000000020004" pitchFamily="2" charset="0"/>
                <a:cs typeface="Times New Roman" panose="02020603050405020304" pitchFamily="18" charset="0"/>
              </a:rPr>
              <a:t>Qué</a:t>
            </a:r>
            <a:r>
              <a:rPr spc="-20" dirty="0">
                <a:latin typeface="Sitka Banner" panose="02000505000000020004" pitchFamily="2" charset="0"/>
                <a:cs typeface="Times New Roman" panose="02020603050405020304" pitchFamily="18" charset="0"/>
              </a:rPr>
              <a:t> </a:t>
            </a:r>
            <a:r>
              <a:rPr spc="-5" dirty="0">
                <a:latin typeface="Sitka Banner" panose="02000505000000020004" pitchFamily="2" charset="0"/>
                <a:cs typeface="Times New Roman" panose="02020603050405020304" pitchFamily="18" charset="0"/>
              </a:rPr>
              <a:t>es</a:t>
            </a:r>
            <a:r>
              <a:rPr spc="-10" dirty="0">
                <a:latin typeface="Sitka Banner" panose="02000505000000020004" pitchFamily="2" charset="0"/>
                <a:cs typeface="Times New Roman" panose="02020603050405020304" pitchFamily="18" charset="0"/>
              </a:rPr>
              <a:t> </a:t>
            </a:r>
            <a:r>
              <a:rPr spc="-5" dirty="0">
                <a:latin typeface="Sitka Banner" panose="02000505000000020004" pitchFamily="2" charset="0"/>
                <a:cs typeface="Times New Roman" panose="02020603050405020304" pitchFamily="18" charset="0"/>
              </a:rPr>
              <a:t>la</a:t>
            </a:r>
            <a:r>
              <a:rPr spc="-10" dirty="0">
                <a:latin typeface="Sitka Banner" panose="02000505000000020004" pitchFamily="2" charset="0"/>
                <a:cs typeface="Times New Roman" panose="02020603050405020304" pitchFamily="18" charset="0"/>
              </a:rPr>
              <a:t> </a:t>
            </a:r>
            <a:r>
              <a:rPr spc="-5" dirty="0">
                <a:latin typeface="Sitka Banner" panose="02000505000000020004" pitchFamily="2" charset="0"/>
                <a:cs typeface="Times New Roman" panose="02020603050405020304" pitchFamily="18" charset="0"/>
              </a:rPr>
              <a:t>Carpeta</a:t>
            </a:r>
            <a:r>
              <a:rPr spc="20" dirty="0">
                <a:latin typeface="Sitka Banner" panose="02000505000000020004" pitchFamily="2" charset="0"/>
                <a:cs typeface="Times New Roman" panose="02020603050405020304" pitchFamily="18" charset="0"/>
              </a:rPr>
              <a:t> </a:t>
            </a:r>
            <a:r>
              <a:rPr dirty="0">
                <a:latin typeface="Sitka Banner" panose="02000505000000020004" pitchFamily="2" charset="0"/>
                <a:cs typeface="Times New Roman" panose="02020603050405020304" pitchFamily="18" charset="0"/>
              </a:rPr>
              <a:t>Templates?</a:t>
            </a:r>
          </a:p>
        </p:txBody>
      </p:sp>
      <p:sp>
        <p:nvSpPr>
          <p:cNvPr id="6" name="object 6"/>
          <p:cNvSpPr txBox="1">
            <a:spLocks noGrp="1"/>
          </p:cNvSpPr>
          <p:nvPr>
            <p:ph type="body" idx="1"/>
          </p:nvPr>
        </p:nvSpPr>
        <p:spPr>
          <a:xfrm>
            <a:off x="76200" y="1948249"/>
            <a:ext cx="4967168" cy="1121461"/>
          </a:xfrm>
          <a:prstGeom prst="rect">
            <a:avLst/>
          </a:prstGeom>
        </p:spPr>
        <p:txBody>
          <a:bodyPr vert="horz" wrap="square" lIns="0" tIns="13335" rIns="0" bIns="0" rtlCol="0">
            <a:spAutoFit/>
          </a:bodyPr>
          <a:lstStyle/>
          <a:p>
            <a:pPr marL="561340" marR="5080" algn="just">
              <a:lnSpc>
                <a:spcPct val="100000"/>
              </a:lnSpc>
              <a:spcBef>
                <a:spcPts val="105"/>
              </a:spcBef>
            </a:pPr>
            <a:r>
              <a:rPr sz="1800" dirty="0">
                <a:latin typeface="Sitka Display" panose="02000505000000020004" pitchFamily="2" charset="0"/>
                <a:cs typeface="Times New Roman" panose="02020603050405020304" pitchFamily="18" charset="0"/>
              </a:rPr>
              <a:t>Template es una plantilla web con el diseño web  ya realizado. Lo cierto es que un template no tiene  nada que ver con un proyecto de página web  específico y propio para tu negocio.</a:t>
            </a:r>
          </a:p>
        </p:txBody>
      </p:sp>
      <p:pic>
        <p:nvPicPr>
          <p:cNvPr id="4098" name="Picture 2" descr="Manejar templates y vistas HTML en Django/Python – Evilnapsis">
            <a:extLst>
              <a:ext uri="{FF2B5EF4-FFF2-40B4-BE49-F238E27FC236}">
                <a16:creationId xmlns:a16="http://schemas.microsoft.com/office/drawing/2014/main" id="{FBF0C339-B1F1-4CAC-8B98-1130FFC96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824092"/>
            <a:ext cx="3152775" cy="34953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772025"/>
            <a:ext cx="9144000" cy="361950"/>
            <a:chOff x="0" y="4772025"/>
            <a:chExt cx="9144000" cy="361950"/>
          </a:xfrm>
        </p:grpSpPr>
        <p:sp>
          <p:nvSpPr>
            <p:cNvPr id="3" name="object 3"/>
            <p:cNvSpPr/>
            <p:nvPr/>
          </p:nvSpPr>
          <p:spPr>
            <a:xfrm>
              <a:off x="0" y="4876800"/>
              <a:ext cx="6943725" cy="257175"/>
            </a:xfrm>
            <a:custGeom>
              <a:avLst/>
              <a:gdLst/>
              <a:ahLst/>
              <a:cxnLst/>
              <a:rect l="l" t="t" r="r" b="b"/>
              <a:pathLst>
                <a:path w="6943725" h="257175">
                  <a:moveTo>
                    <a:pt x="6943725" y="0"/>
                  </a:moveTo>
                  <a:lnTo>
                    <a:pt x="0" y="6565"/>
                  </a:lnTo>
                  <a:lnTo>
                    <a:pt x="2730" y="257175"/>
                  </a:lnTo>
                  <a:lnTo>
                    <a:pt x="6814058" y="247990"/>
                  </a:lnTo>
                  <a:lnTo>
                    <a:pt x="6943725" y="0"/>
                  </a:lnTo>
                  <a:close/>
                </a:path>
              </a:pathLst>
            </a:custGeom>
            <a:solidFill>
              <a:srgbClr val="001F5F"/>
            </a:solidFill>
          </p:spPr>
          <p:txBody>
            <a:bodyPr wrap="square" lIns="0" tIns="0" rIns="0" bIns="0" rtlCol="0"/>
            <a:lstStyle/>
            <a:p>
              <a:endParaRPr/>
            </a:p>
          </p:txBody>
        </p:sp>
        <p:sp>
          <p:nvSpPr>
            <p:cNvPr id="4" name="object 4"/>
            <p:cNvSpPr/>
            <p:nvPr/>
          </p:nvSpPr>
          <p:spPr>
            <a:xfrm>
              <a:off x="6896100" y="4772025"/>
              <a:ext cx="2247900" cy="361950"/>
            </a:xfrm>
            <a:custGeom>
              <a:avLst/>
              <a:gdLst/>
              <a:ahLst/>
              <a:cxnLst/>
              <a:rect l="l" t="t" r="r" b="b"/>
              <a:pathLst>
                <a:path w="2247900" h="361950">
                  <a:moveTo>
                    <a:pt x="2247900" y="0"/>
                  </a:moveTo>
                  <a:lnTo>
                    <a:pt x="167258" y="0"/>
                  </a:lnTo>
                  <a:lnTo>
                    <a:pt x="0" y="361950"/>
                  </a:lnTo>
                  <a:lnTo>
                    <a:pt x="2239391" y="358096"/>
                  </a:lnTo>
                  <a:lnTo>
                    <a:pt x="2247900" y="0"/>
                  </a:lnTo>
                  <a:close/>
                </a:path>
              </a:pathLst>
            </a:custGeom>
            <a:solidFill>
              <a:srgbClr val="006FC0"/>
            </a:solidFill>
          </p:spPr>
          <p:txBody>
            <a:bodyPr wrap="square" lIns="0" tIns="0" rIns="0" bIns="0" rtlCol="0"/>
            <a:lstStyle/>
            <a:p>
              <a:endParaRPr/>
            </a:p>
          </p:txBody>
        </p:sp>
      </p:grpSp>
      <p:grpSp>
        <p:nvGrpSpPr>
          <p:cNvPr id="5" name="object 5"/>
          <p:cNvGrpSpPr/>
          <p:nvPr/>
        </p:nvGrpSpPr>
        <p:grpSpPr>
          <a:xfrm>
            <a:off x="9525" y="19050"/>
            <a:ext cx="9134475" cy="561975"/>
            <a:chOff x="9525" y="19050"/>
            <a:chExt cx="9134475" cy="561975"/>
          </a:xfrm>
        </p:grpSpPr>
        <p:sp>
          <p:nvSpPr>
            <p:cNvPr id="6" name="object 6"/>
            <p:cNvSpPr/>
            <p:nvPr/>
          </p:nvSpPr>
          <p:spPr>
            <a:xfrm>
              <a:off x="9525" y="19050"/>
              <a:ext cx="6505575" cy="561975"/>
            </a:xfrm>
            <a:custGeom>
              <a:avLst/>
              <a:gdLst/>
              <a:ahLst/>
              <a:cxnLst/>
              <a:rect l="l" t="t" r="r" b="b"/>
              <a:pathLst>
                <a:path w="6505575" h="561975">
                  <a:moveTo>
                    <a:pt x="0" y="0"/>
                  </a:moveTo>
                  <a:lnTo>
                    <a:pt x="2482" y="561975"/>
                  </a:lnTo>
                  <a:lnTo>
                    <a:pt x="6266307" y="541401"/>
                  </a:lnTo>
                  <a:lnTo>
                    <a:pt x="6505575" y="3301"/>
                  </a:lnTo>
                  <a:lnTo>
                    <a:pt x="0" y="0"/>
                  </a:lnTo>
                  <a:close/>
                </a:path>
              </a:pathLst>
            </a:custGeom>
            <a:solidFill>
              <a:srgbClr val="001F5F"/>
            </a:solidFill>
          </p:spPr>
          <p:txBody>
            <a:bodyPr wrap="square" lIns="0" tIns="0" rIns="0" bIns="0" rtlCol="0"/>
            <a:lstStyle/>
            <a:p>
              <a:endParaRPr/>
            </a:p>
          </p:txBody>
        </p:sp>
        <p:sp>
          <p:nvSpPr>
            <p:cNvPr id="7" name="object 7"/>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8" name="object 8"/>
            <p:cNvPicPr/>
            <p:nvPr/>
          </p:nvPicPr>
          <p:blipFill>
            <a:blip r:embed="rId2" cstate="print"/>
            <a:stretch>
              <a:fillRect/>
            </a:stretch>
          </p:blipFill>
          <p:spPr>
            <a:xfrm>
              <a:off x="7305675" y="66675"/>
              <a:ext cx="1143000" cy="400050"/>
            </a:xfrm>
            <a:prstGeom prst="rect">
              <a:avLst/>
            </a:prstGeom>
          </p:spPr>
        </p:pic>
      </p:grpSp>
      <p:sp>
        <p:nvSpPr>
          <p:cNvPr id="9" name="object 9"/>
          <p:cNvSpPr txBox="1"/>
          <p:nvPr/>
        </p:nvSpPr>
        <p:spPr>
          <a:xfrm>
            <a:off x="2261616" y="664781"/>
            <a:ext cx="306133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32852"/>
                </a:solidFill>
                <a:latin typeface="Times New Roman" panose="02020603050405020304" pitchFamily="18" charset="0"/>
                <a:cs typeface="Times New Roman" panose="02020603050405020304" pitchFamily="18" charset="0"/>
              </a:rPr>
              <a:t>¿</a:t>
            </a:r>
            <a:r>
              <a:rPr sz="1800" b="1" spc="5" dirty="0">
                <a:solidFill>
                  <a:srgbClr val="232852"/>
                </a:solidFill>
                <a:latin typeface="Sitka Banner" panose="02000505000000020004" pitchFamily="2" charset="0"/>
                <a:cs typeface="Times New Roman" panose="02020603050405020304" pitchFamily="18" charset="0"/>
              </a:rPr>
              <a:t>Qué</a:t>
            </a:r>
            <a:r>
              <a:rPr sz="1800" b="1" spc="-20" dirty="0">
                <a:solidFill>
                  <a:srgbClr val="232852"/>
                </a:solidFill>
                <a:latin typeface="Sitka Banner" panose="02000505000000020004" pitchFamily="2" charset="0"/>
                <a:cs typeface="Times New Roman" panose="02020603050405020304" pitchFamily="18" charset="0"/>
              </a:rPr>
              <a:t> </a:t>
            </a:r>
            <a:r>
              <a:rPr sz="1800" b="1" spc="-5" dirty="0">
                <a:solidFill>
                  <a:srgbClr val="232852"/>
                </a:solidFill>
                <a:latin typeface="Sitka Banner" panose="02000505000000020004" pitchFamily="2" charset="0"/>
                <a:cs typeface="Times New Roman" panose="02020603050405020304" pitchFamily="18" charset="0"/>
              </a:rPr>
              <a:t>es</a:t>
            </a:r>
            <a:r>
              <a:rPr sz="1800" b="1" spc="-15" dirty="0">
                <a:solidFill>
                  <a:srgbClr val="232852"/>
                </a:solidFill>
                <a:latin typeface="Sitka Banner" panose="02000505000000020004" pitchFamily="2" charset="0"/>
                <a:cs typeface="Times New Roman" panose="02020603050405020304" pitchFamily="18" charset="0"/>
              </a:rPr>
              <a:t> </a:t>
            </a:r>
            <a:r>
              <a:rPr sz="1800" b="1" spc="-5" dirty="0">
                <a:solidFill>
                  <a:srgbClr val="232852"/>
                </a:solidFill>
                <a:latin typeface="Sitka Banner" panose="02000505000000020004" pitchFamily="2" charset="0"/>
                <a:cs typeface="Times New Roman" panose="02020603050405020304" pitchFamily="18" charset="0"/>
              </a:rPr>
              <a:t>la</a:t>
            </a:r>
            <a:r>
              <a:rPr sz="1800" b="1" spc="-15" dirty="0">
                <a:solidFill>
                  <a:srgbClr val="232852"/>
                </a:solidFill>
                <a:latin typeface="Sitka Banner" panose="02000505000000020004" pitchFamily="2" charset="0"/>
                <a:cs typeface="Times New Roman" panose="02020603050405020304" pitchFamily="18" charset="0"/>
              </a:rPr>
              <a:t> </a:t>
            </a:r>
            <a:r>
              <a:rPr sz="1800" b="1" spc="-5" dirty="0">
                <a:solidFill>
                  <a:srgbClr val="232852"/>
                </a:solidFill>
                <a:latin typeface="Sitka Banner" panose="02000505000000020004" pitchFamily="2" charset="0"/>
                <a:cs typeface="Times New Roman" panose="02020603050405020304" pitchFamily="18" charset="0"/>
              </a:rPr>
              <a:t>Carpeta</a:t>
            </a:r>
            <a:r>
              <a:rPr sz="1800" b="1" spc="15" dirty="0">
                <a:solidFill>
                  <a:srgbClr val="232852"/>
                </a:solidFill>
                <a:latin typeface="Sitka Banner" panose="02000505000000020004" pitchFamily="2" charset="0"/>
                <a:cs typeface="Times New Roman" panose="02020603050405020304" pitchFamily="18" charset="0"/>
              </a:rPr>
              <a:t> </a:t>
            </a:r>
            <a:r>
              <a:rPr sz="1800" b="1" spc="-10" dirty="0">
                <a:solidFill>
                  <a:srgbClr val="232852"/>
                </a:solidFill>
                <a:latin typeface="Sitka Banner" panose="02000505000000020004" pitchFamily="2" charset="0"/>
                <a:cs typeface="Times New Roman" panose="02020603050405020304" pitchFamily="18" charset="0"/>
              </a:rPr>
              <a:t>stactic?</a:t>
            </a:r>
            <a:endParaRPr sz="1800" dirty="0">
              <a:latin typeface="Sitka Banner" panose="02000505000000020004" pitchFamily="2" charset="0"/>
              <a:cs typeface="Times New Roman" panose="02020603050405020304" pitchFamily="18" charset="0"/>
            </a:endParaRPr>
          </a:p>
        </p:txBody>
      </p:sp>
      <p:sp>
        <p:nvSpPr>
          <p:cNvPr id="10" name="object 10"/>
          <p:cNvSpPr txBox="1">
            <a:spLocks noGrp="1"/>
          </p:cNvSpPr>
          <p:nvPr>
            <p:ph type="title"/>
          </p:nvPr>
        </p:nvSpPr>
        <p:spPr>
          <a:xfrm>
            <a:off x="762000" y="1810568"/>
            <a:ext cx="3650933" cy="1452577"/>
          </a:xfrm>
          <a:prstGeom prst="rect">
            <a:avLst/>
          </a:prstGeom>
        </p:spPr>
        <p:txBody>
          <a:bodyPr vert="horz" wrap="square" lIns="0" tIns="11430" rIns="0" bIns="0" rtlCol="0">
            <a:spAutoFit/>
          </a:bodyPr>
          <a:lstStyle/>
          <a:p>
            <a:pPr marL="12700" marR="5080" algn="just">
              <a:lnSpc>
                <a:spcPct val="100499"/>
              </a:lnSpc>
              <a:spcBef>
                <a:spcPts val="90"/>
              </a:spcBef>
            </a:pPr>
            <a:r>
              <a:rPr b="0" dirty="0">
                <a:solidFill>
                  <a:schemeClr val="tx1"/>
                </a:solidFill>
                <a:latin typeface="Sitka Display" panose="02000505000000020004" pitchFamily="2" charset="0"/>
                <a:ea typeface="+mn-ea"/>
                <a:cs typeface="Times New Roman" panose="02020603050405020304" pitchFamily="18" charset="0"/>
              </a:rPr>
              <a:t>Esta carpeta contiene todo los archivos de estilos: cs  s y scss, archivos de comportamientos JavaScript, i  mágenes incluidas dentro del theme</a:t>
            </a:r>
          </a:p>
          <a:p>
            <a:pPr marL="12700" algn="just">
              <a:lnSpc>
                <a:spcPts val="2855"/>
              </a:lnSpc>
            </a:pPr>
            <a:r>
              <a:rPr b="0" dirty="0">
                <a:solidFill>
                  <a:schemeClr val="tx1"/>
                </a:solidFill>
                <a:latin typeface="Sitka Display" panose="02000505000000020004" pitchFamily="2" charset="0"/>
                <a:ea typeface="+mn-ea"/>
                <a:cs typeface="Times New Roman" panose="02020603050405020304" pitchFamily="18" charset="0"/>
              </a:rPr>
              <a:t>y el archivo checkout.</a:t>
            </a:r>
          </a:p>
        </p:txBody>
      </p:sp>
      <p:pic>
        <p:nvPicPr>
          <p:cNvPr id="5124" name="Picture 4" descr="Información sobre el paso 3 del tutorial de Django en Visual Studio,  Archivos estáticos y páginas | Microsoft Docs">
            <a:extLst>
              <a:ext uri="{FF2B5EF4-FFF2-40B4-BE49-F238E27FC236}">
                <a16:creationId xmlns:a16="http://schemas.microsoft.com/office/drawing/2014/main" id="{BEECBEF7-4320-4576-80E1-9A2EF7693A4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5285737" y="1256100"/>
            <a:ext cx="2362200" cy="2924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61616" y="664781"/>
            <a:ext cx="4983480" cy="751488"/>
          </a:xfrm>
          <a:prstGeom prst="rect">
            <a:avLst/>
          </a:prstGeom>
        </p:spPr>
        <p:txBody>
          <a:bodyPr vert="horz" wrap="square" lIns="0" tIns="12700" rIns="0" bIns="0" rtlCol="0">
            <a:spAutoFit/>
          </a:bodyPr>
          <a:lstStyle/>
          <a:p>
            <a:pPr marL="12700" algn="ctr">
              <a:lnSpc>
                <a:spcPct val="100000"/>
              </a:lnSpc>
              <a:spcBef>
                <a:spcPts val="100"/>
              </a:spcBef>
            </a:pPr>
            <a:r>
              <a:rPr sz="2400" b="1" spc="-5" dirty="0">
                <a:solidFill>
                  <a:srgbClr val="232852"/>
                </a:solidFill>
                <a:latin typeface="Sitka Banner" panose="02000505000000020004" pitchFamily="2" charset="0"/>
                <a:cs typeface="Times New Roman" panose="02020603050405020304" pitchFamily="18" charset="0"/>
              </a:rPr>
              <a:t>Crear</a:t>
            </a:r>
            <a:r>
              <a:rPr sz="2400" b="1" spc="-35" dirty="0">
                <a:solidFill>
                  <a:srgbClr val="232852"/>
                </a:solidFill>
                <a:latin typeface="Sitka Banner" panose="02000505000000020004" pitchFamily="2" charset="0"/>
                <a:cs typeface="Times New Roman" panose="02020603050405020304" pitchFamily="18" charset="0"/>
              </a:rPr>
              <a:t> </a:t>
            </a:r>
            <a:r>
              <a:rPr sz="2400" b="1" spc="15" dirty="0">
                <a:solidFill>
                  <a:srgbClr val="232852"/>
                </a:solidFill>
                <a:latin typeface="Sitka Banner" panose="02000505000000020004" pitchFamily="2" charset="0"/>
                <a:cs typeface="Times New Roman" panose="02020603050405020304" pitchFamily="18" charset="0"/>
              </a:rPr>
              <a:t>un </a:t>
            </a:r>
            <a:r>
              <a:rPr sz="2400" b="1" spc="-5" dirty="0">
                <a:solidFill>
                  <a:srgbClr val="232852"/>
                </a:solidFill>
                <a:latin typeface="Sitka Banner" panose="02000505000000020004" pitchFamily="2" charset="0"/>
                <a:cs typeface="Times New Roman" panose="02020603050405020304" pitchFamily="18" charset="0"/>
              </a:rPr>
              <a:t>archivo</a:t>
            </a:r>
            <a:r>
              <a:rPr sz="2400" b="1" spc="-75" dirty="0">
                <a:solidFill>
                  <a:srgbClr val="232852"/>
                </a:solidFill>
                <a:latin typeface="Sitka Banner" panose="02000505000000020004" pitchFamily="2" charset="0"/>
                <a:cs typeface="Times New Roman" panose="02020603050405020304" pitchFamily="18" charset="0"/>
              </a:rPr>
              <a:t> </a:t>
            </a:r>
            <a:r>
              <a:rPr sz="2400" b="1" dirty="0">
                <a:solidFill>
                  <a:srgbClr val="232852"/>
                </a:solidFill>
                <a:latin typeface="Sitka Banner" panose="02000505000000020004" pitchFamily="2" charset="0"/>
                <a:cs typeface="Times New Roman" panose="02020603050405020304" pitchFamily="18" charset="0"/>
              </a:rPr>
              <a:t>base</a:t>
            </a:r>
            <a:r>
              <a:rPr sz="2400" b="1" spc="25" dirty="0">
                <a:solidFill>
                  <a:srgbClr val="232852"/>
                </a:solidFill>
                <a:latin typeface="Sitka Banner" panose="02000505000000020004" pitchFamily="2" charset="0"/>
                <a:cs typeface="Times New Roman" panose="02020603050405020304" pitchFamily="18" charset="0"/>
              </a:rPr>
              <a:t> </a:t>
            </a:r>
            <a:r>
              <a:rPr sz="2400" b="1" spc="15" dirty="0">
                <a:solidFill>
                  <a:srgbClr val="232852"/>
                </a:solidFill>
                <a:latin typeface="Sitka Banner" panose="02000505000000020004" pitchFamily="2" charset="0"/>
                <a:cs typeface="Times New Roman" panose="02020603050405020304" pitchFamily="18" charset="0"/>
              </a:rPr>
              <a:t>html</a:t>
            </a:r>
            <a:r>
              <a:rPr sz="2400" b="1" spc="-15" dirty="0">
                <a:solidFill>
                  <a:srgbClr val="232852"/>
                </a:solidFill>
                <a:latin typeface="Sitka Banner" panose="02000505000000020004" pitchFamily="2" charset="0"/>
                <a:cs typeface="Times New Roman" panose="02020603050405020304" pitchFamily="18" charset="0"/>
              </a:rPr>
              <a:t> </a:t>
            </a:r>
            <a:r>
              <a:rPr sz="2400" b="1" spc="-5" dirty="0">
                <a:solidFill>
                  <a:srgbClr val="232852"/>
                </a:solidFill>
                <a:latin typeface="Sitka Banner" panose="02000505000000020004" pitchFamily="2" charset="0"/>
                <a:cs typeface="Times New Roman" panose="02020603050405020304" pitchFamily="18" charset="0"/>
              </a:rPr>
              <a:t>en</a:t>
            </a:r>
            <a:r>
              <a:rPr sz="2400" b="1" spc="-50" dirty="0">
                <a:solidFill>
                  <a:srgbClr val="232852"/>
                </a:solidFill>
                <a:latin typeface="Sitka Banner" panose="02000505000000020004" pitchFamily="2" charset="0"/>
                <a:cs typeface="Times New Roman" panose="02020603050405020304" pitchFamily="18" charset="0"/>
              </a:rPr>
              <a:t> </a:t>
            </a:r>
            <a:r>
              <a:rPr sz="2400" b="1" spc="-5" dirty="0">
                <a:solidFill>
                  <a:srgbClr val="232852"/>
                </a:solidFill>
                <a:latin typeface="Sitka Banner" panose="02000505000000020004" pitchFamily="2" charset="0"/>
                <a:cs typeface="Times New Roman" panose="02020603050405020304" pitchFamily="18" charset="0"/>
              </a:rPr>
              <a:t>la</a:t>
            </a:r>
            <a:r>
              <a:rPr sz="2400" b="1" spc="-10" dirty="0">
                <a:solidFill>
                  <a:srgbClr val="232852"/>
                </a:solidFill>
                <a:latin typeface="Sitka Banner" panose="02000505000000020004" pitchFamily="2" charset="0"/>
                <a:cs typeface="Times New Roman" panose="02020603050405020304" pitchFamily="18" charset="0"/>
              </a:rPr>
              <a:t> </a:t>
            </a:r>
            <a:r>
              <a:rPr sz="2400" b="1" spc="5" dirty="0">
                <a:solidFill>
                  <a:srgbClr val="232852"/>
                </a:solidFill>
                <a:latin typeface="Sitka Banner" panose="02000505000000020004" pitchFamily="2" charset="0"/>
                <a:cs typeface="Times New Roman" panose="02020603050405020304" pitchFamily="18" charset="0"/>
              </a:rPr>
              <a:t>APPS</a:t>
            </a:r>
            <a:r>
              <a:rPr sz="2400" b="1" spc="30" dirty="0">
                <a:solidFill>
                  <a:srgbClr val="232852"/>
                </a:solidFill>
                <a:latin typeface="Sitka Banner" panose="02000505000000020004" pitchFamily="2" charset="0"/>
                <a:cs typeface="Times New Roman" panose="02020603050405020304" pitchFamily="18" charset="0"/>
              </a:rPr>
              <a:t> </a:t>
            </a:r>
            <a:r>
              <a:rPr sz="2400" b="1" spc="-10" dirty="0">
                <a:solidFill>
                  <a:srgbClr val="232852"/>
                </a:solidFill>
                <a:latin typeface="Sitka Banner" panose="02000505000000020004" pitchFamily="2" charset="0"/>
                <a:cs typeface="Times New Roman" panose="02020603050405020304" pitchFamily="18" charset="0"/>
              </a:rPr>
              <a:t>core</a:t>
            </a:r>
            <a:endParaRPr sz="2400" dirty="0">
              <a:latin typeface="Sitka Banner" panose="02000505000000020004" pitchFamily="2" charset="0"/>
              <a:cs typeface="Times New Roman" panose="02020603050405020304" pitchFamily="18" charset="0"/>
            </a:endParaRPr>
          </a:p>
        </p:txBody>
      </p:sp>
      <p:pic>
        <p:nvPicPr>
          <p:cNvPr id="3" name="object 3"/>
          <p:cNvPicPr/>
          <p:nvPr/>
        </p:nvPicPr>
        <p:blipFill>
          <a:blip r:embed="rId2" cstate="print"/>
          <a:stretch>
            <a:fillRect/>
          </a:stretch>
        </p:blipFill>
        <p:spPr>
          <a:xfrm>
            <a:off x="1524000" y="1568499"/>
            <a:ext cx="5620004" cy="2933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4262" y="747712"/>
            <a:ext cx="7069138" cy="751488"/>
          </a:xfrm>
          <a:prstGeom prst="rect">
            <a:avLst/>
          </a:prstGeom>
        </p:spPr>
        <p:txBody>
          <a:bodyPr vert="horz" wrap="square" lIns="0" tIns="12700" rIns="0" bIns="0" rtlCol="0">
            <a:spAutoFit/>
          </a:bodyPr>
          <a:lstStyle/>
          <a:p>
            <a:pPr marL="12700" algn="ctr">
              <a:lnSpc>
                <a:spcPct val="100000"/>
              </a:lnSpc>
              <a:spcBef>
                <a:spcPts val="100"/>
              </a:spcBef>
            </a:pPr>
            <a:r>
              <a:rPr sz="2400" b="1" spc="5" dirty="0">
                <a:solidFill>
                  <a:srgbClr val="232852"/>
                </a:solidFill>
                <a:latin typeface="Sitka Banner" panose="02000505000000020004" pitchFamily="2" charset="0"/>
                <a:cs typeface="Times New Roman" panose="02020603050405020304" pitchFamily="18" charset="0"/>
              </a:rPr>
              <a:t>Como</a:t>
            </a:r>
            <a:r>
              <a:rPr sz="2400" b="1" spc="-75" dirty="0">
                <a:solidFill>
                  <a:srgbClr val="232852"/>
                </a:solidFill>
                <a:latin typeface="Sitka Banner" panose="02000505000000020004" pitchFamily="2" charset="0"/>
                <a:cs typeface="Times New Roman" panose="02020603050405020304" pitchFamily="18" charset="0"/>
              </a:rPr>
              <a:t> </a:t>
            </a:r>
            <a:r>
              <a:rPr sz="2400" b="1" dirty="0">
                <a:solidFill>
                  <a:srgbClr val="232852"/>
                </a:solidFill>
                <a:latin typeface="Sitka Banner" panose="02000505000000020004" pitchFamily="2" charset="0"/>
                <a:cs typeface="Times New Roman" panose="02020603050405020304" pitchFamily="18" charset="0"/>
              </a:rPr>
              <a:t>se</a:t>
            </a:r>
            <a:r>
              <a:rPr sz="2400" b="1" spc="-5" dirty="0">
                <a:solidFill>
                  <a:srgbClr val="232852"/>
                </a:solidFill>
                <a:latin typeface="Sitka Banner" panose="02000505000000020004" pitchFamily="2" charset="0"/>
                <a:cs typeface="Times New Roman" panose="02020603050405020304" pitchFamily="18" charset="0"/>
              </a:rPr>
              <a:t> </a:t>
            </a:r>
            <a:r>
              <a:rPr sz="2400" b="1" dirty="0">
                <a:solidFill>
                  <a:srgbClr val="232852"/>
                </a:solidFill>
                <a:latin typeface="Sitka Banner" panose="02000505000000020004" pitchFamily="2" charset="0"/>
                <a:cs typeface="Times New Roman" panose="02020603050405020304" pitchFamily="18" charset="0"/>
              </a:rPr>
              <a:t>llaman</a:t>
            </a:r>
            <a:r>
              <a:rPr sz="2400" b="1" spc="15" dirty="0">
                <a:solidFill>
                  <a:srgbClr val="232852"/>
                </a:solidFill>
                <a:latin typeface="Sitka Banner" panose="02000505000000020004" pitchFamily="2" charset="0"/>
                <a:cs typeface="Times New Roman" panose="02020603050405020304" pitchFamily="18" charset="0"/>
              </a:rPr>
              <a:t> </a:t>
            </a:r>
            <a:r>
              <a:rPr sz="2400" b="1" dirty="0">
                <a:solidFill>
                  <a:srgbClr val="232852"/>
                </a:solidFill>
                <a:latin typeface="Sitka Banner" panose="02000505000000020004" pitchFamily="2" charset="0"/>
                <a:cs typeface="Times New Roman" panose="02020603050405020304" pitchFamily="18" charset="0"/>
              </a:rPr>
              <a:t>a los</a:t>
            </a:r>
            <a:r>
              <a:rPr sz="2400" b="1" spc="-5" dirty="0">
                <a:solidFill>
                  <a:srgbClr val="232852"/>
                </a:solidFill>
                <a:latin typeface="Sitka Banner" panose="02000505000000020004" pitchFamily="2" charset="0"/>
                <a:cs typeface="Times New Roman" panose="02020603050405020304" pitchFamily="18" charset="0"/>
              </a:rPr>
              <a:t> </a:t>
            </a:r>
            <a:r>
              <a:rPr sz="2400" b="1" spc="-20" dirty="0">
                <a:solidFill>
                  <a:srgbClr val="232852"/>
                </a:solidFill>
                <a:latin typeface="Sitka Banner" panose="02000505000000020004" pitchFamily="2" charset="0"/>
                <a:cs typeface="Times New Roman" panose="02020603050405020304" pitchFamily="18" charset="0"/>
              </a:rPr>
              <a:t>CSS</a:t>
            </a:r>
            <a:r>
              <a:rPr sz="2400" b="1" spc="30" dirty="0">
                <a:solidFill>
                  <a:srgbClr val="232852"/>
                </a:solidFill>
                <a:latin typeface="Sitka Banner" panose="02000505000000020004" pitchFamily="2" charset="0"/>
                <a:cs typeface="Times New Roman" panose="02020603050405020304" pitchFamily="18" charset="0"/>
              </a:rPr>
              <a:t> </a:t>
            </a:r>
            <a:r>
              <a:rPr sz="2400" b="1" dirty="0">
                <a:solidFill>
                  <a:srgbClr val="232852"/>
                </a:solidFill>
                <a:latin typeface="Sitka Banner" panose="02000505000000020004" pitchFamily="2" charset="0"/>
                <a:cs typeface="Times New Roman" panose="02020603050405020304" pitchFamily="18" charset="0"/>
              </a:rPr>
              <a:t>desde</a:t>
            </a:r>
            <a:r>
              <a:rPr sz="2400" b="1" spc="-5" dirty="0">
                <a:solidFill>
                  <a:srgbClr val="232852"/>
                </a:solidFill>
                <a:latin typeface="Sitka Banner" panose="02000505000000020004" pitchFamily="2" charset="0"/>
                <a:cs typeface="Times New Roman" panose="02020603050405020304" pitchFamily="18" charset="0"/>
              </a:rPr>
              <a:t> el</a:t>
            </a:r>
            <a:r>
              <a:rPr sz="2400" b="1" spc="-20" dirty="0">
                <a:solidFill>
                  <a:srgbClr val="232852"/>
                </a:solidFill>
                <a:latin typeface="Sitka Banner" panose="02000505000000020004" pitchFamily="2" charset="0"/>
                <a:cs typeface="Times New Roman" panose="02020603050405020304" pitchFamily="18" charset="0"/>
              </a:rPr>
              <a:t> </a:t>
            </a:r>
            <a:r>
              <a:rPr sz="2400" b="1" spc="-5" dirty="0">
                <a:solidFill>
                  <a:srgbClr val="232852"/>
                </a:solidFill>
                <a:latin typeface="Sitka Banner" panose="02000505000000020004" pitchFamily="2" charset="0"/>
                <a:cs typeface="Times New Roman" panose="02020603050405020304" pitchFamily="18" charset="0"/>
              </a:rPr>
              <a:t>archivo</a:t>
            </a:r>
            <a:r>
              <a:rPr sz="2400" b="1" spc="5" dirty="0">
                <a:solidFill>
                  <a:srgbClr val="232852"/>
                </a:solidFill>
                <a:latin typeface="Sitka Banner" panose="02000505000000020004" pitchFamily="2" charset="0"/>
                <a:cs typeface="Times New Roman" panose="02020603050405020304" pitchFamily="18" charset="0"/>
              </a:rPr>
              <a:t> </a:t>
            </a:r>
            <a:r>
              <a:rPr sz="2400" b="1" dirty="0">
                <a:solidFill>
                  <a:srgbClr val="232852"/>
                </a:solidFill>
                <a:latin typeface="Sitka Banner" panose="02000505000000020004" pitchFamily="2" charset="0"/>
                <a:cs typeface="Times New Roman" panose="02020603050405020304" pitchFamily="18" charset="0"/>
              </a:rPr>
              <a:t>base</a:t>
            </a:r>
            <a:endParaRPr sz="2400" dirty="0">
              <a:latin typeface="Sitka Banner" panose="02000505000000020004" pitchFamily="2" charset="0"/>
              <a:cs typeface="Times New Roman" panose="02020603050405020304" pitchFamily="18" charset="0"/>
            </a:endParaRPr>
          </a:p>
          <a:p>
            <a:pPr marL="12700" algn="ctr">
              <a:lnSpc>
                <a:spcPct val="100000"/>
              </a:lnSpc>
              <a:spcBef>
                <a:spcPts val="20"/>
              </a:spcBef>
            </a:pPr>
            <a:r>
              <a:rPr sz="2400" b="1" spc="10" dirty="0">
                <a:solidFill>
                  <a:srgbClr val="232852"/>
                </a:solidFill>
                <a:latin typeface="Sitka Banner" panose="02000505000000020004" pitchFamily="2" charset="0"/>
                <a:cs typeface="Times New Roman" panose="02020603050405020304" pitchFamily="18" charset="0"/>
              </a:rPr>
              <a:t>html.</a:t>
            </a:r>
            <a:endParaRPr sz="2400" dirty="0">
              <a:latin typeface="Sitka Banner" panose="02000505000000020004" pitchFamily="2" charset="0"/>
              <a:cs typeface="Times New Roman" panose="02020603050405020304" pitchFamily="18" charset="0"/>
            </a:endParaRPr>
          </a:p>
        </p:txBody>
      </p:sp>
      <p:pic>
        <p:nvPicPr>
          <p:cNvPr id="3" name="object 3"/>
          <p:cNvPicPr/>
          <p:nvPr/>
        </p:nvPicPr>
        <p:blipFill>
          <a:blip r:embed="rId2" cstate="print"/>
          <a:stretch>
            <a:fillRect/>
          </a:stretch>
        </p:blipFill>
        <p:spPr>
          <a:xfrm>
            <a:off x="990600" y="1901307"/>
            <a:ext cx="6654172" cy="1676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4262" y="747712"/>
            <a:ext cx="5489575" cy="1120820"/>
          </a:xfrm>
          <a:prstGeom prst="rect">
            <a:avLst/>
          </a:prstGeom>
        </p:spPr>
        <p:txBody>
          <a:bodyPr vert="horz" wrap="square" lIns="0" tIns="12700" rIns="0" bIns="0" rtlCol="0">
            <a:spAutoFit/>
          </a:bodyPr>
          <a:lstStyle/>
          <a:p>
            <a:pPr marL="12700" algn="ctr">
              <a:spcBef>
                <a:spcPts val="100"/>
              </a:spcBef>
            </a:pPr>
            <a:r>
              <a:rPr sz="2400" b="1" spc="-5" dirty="0">
                <a:solidFill>
                  <a:srgbClr val="232852"/>
                </a:solidFill>
                <a:latin typeface="Sitka Banner" panose="02000505000000020004" pitchFamily="2" charset="0"/>
                <a:cs typeface="Times New Roman" panose="02020603050405020304" pitchFamily="18" charset="0"/>
              </a:rPr>
              <a:t>Como se llaman a los CSS desde el archivo base</a:t>
            </a:r>
          </a:p>
          <a:p>
            <a:pPr marL="12700" algn="ctr">
              <a:spcBef>
                <a:spcPts val="20"/>
              </a:spcBef>
            </a:pPr>
            <a:r>
              <a:rPr sz="2400" b="1" spc="-5" dirty="0">
                <a:solidFill>
                  <a:srgbClr val="232852"/>
                </a:solidFill>
                <a:latin typeface="Sitka Banner" panose="02000505000000020004" pitchFamily="2" charset="0"/>
                <a:cs typeface="Times New Roman" panose="02020603050405020304" pitchFamily="18" charset="0"/>
              </a:rPr>
              <a:t>html.</a:t>
            </a:r>
          </a:p>
        </p:txBody>
      </p:sp>
      <p:pic>
        <p:nvPicPr>
          <p:cNvPr id="3" name="object 3"/>
          <p:cNvPicPr/>
          <p:nvPr/>
        </p:nvPicPr>
        <p:blipFill>
          <a:blip r:embed="rId2" cstate="print"/>
          <a:stretch>
            <a:fillRect/>
          </a:stretch>
        </p:blipFill>
        <p:spPr>
          <a:xfrm>
            <a:off x="990600" y="1833562"/>
            <a:ext cx="6496050" cy="14763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4824" y="742950"/>
            <a:ext cx="5594350" cy="1120820"/>
          </a:xfrm>
          <a:prstGeom prst="rect">
            <a:avLst/>
          </a:prstGeom>
        </p:spPr>
        <p:txBody>
          <a:bodyPr vert="horz" wrap="square" lIns="0" tIns="12700" rIns="0" bIns="0" rtlCol="0">
            <a:spAutoFit/>
          </a:bodyPr>
          <a:lstStyle/>
          <a:p>
            <a:pPr marL="12700" algn="ctr">
              <a:lnSpc>
                <a:spcPct val="100000"/>
              </a:lnSpc>
              <a:spcBef>
                <a:spcPts val="100"/>
              </a:spcBef>
            </a:pPr>
            <a:r>
              <a:rPr sz="2400" b="1" spc="-5" dirty="0">
                <a:solidFill>
                  <a:srgbClr val="232852"/>
                </a:solidFill>
                <a:latin typeface="Sitka Banner" panose="02000505000000020004" pitchFamily="2" charset="0"/>
                <a:cs typeface="Times New Roman" panose="02020603050405020304" pitchFamily="18" charset="0"/>
              </a:rPr>
              <a:t>Como consume un archivo hijo html al utilizar la</a:t>
            </a:r>
          </a:p>
          <a:p>
            <a:pPr marL="12700" algn="ctr">
              <a:lnSpc>
                <a:spcPct val="100000"/>
              </a:lnSpc>
              <a:spcBef>
                <a:spcPts val="20"/>
              </a:spcBef>
            </a:pPr>
            <a:r>
              <a:rPr sz="2400" b="1" spc="-5" dirty="0">
                <a:solidFill>
                  <a:srgbClr val="232852"/>
                </a:solidFill>
                <a:latin typeface="Sitka Banner" panose="02000505000000020004" pitchFamily="2" charset="0"/>
                <a:cs typeface="Times New Roman" panose="02020603050405020304" pitchFamily="18" charset="0"/>
              </a:rPr>
              <a:t>herencia del archivo base html.</a:t>
            </a:r>
          </a:p>
        </p:txBody>
      </p:sp>
      <p:pic>
        <p:nvPicPr>
          <p:cNvPr id="3" name="object 3"/>
          <p:cNvPicPr/>
          <p:nvPr/>
        </p:nvPicPr>
        <p:blipFill>
          <a:blip r:embed="rId2" cstate="print"/>
          <a:stretch>
            <a:fillRect/>
          </a:stretch>
        </p:blipFill>
        <p:spPr>
          <a:xfrm>
            <a:off x="769810" y="2190750"/>
            <a:ext cx="7604379" cy="12763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0200" y="562321"/>
            <a:ext cx="6248400" cy="382797"/>
          </a:xfrm>
          <a:prstGeom prst="rect">
            <a:avLst/>
          </a:prstGeom>
        </p:spPr>
        <p:txBody>
          <a:bodyPr vert="horz" wrap="square" lIns="0" tIns="13335" rIns="0" bIns="0" rtlCol="0">
            <a:spAutoFit/>
          </a:bodyPr>
          <a:lstStyle/>
          <a:p>
            <a:pPr marL="12700" algn="ctr">
              <a:lnSpc>
                <a:spcPct val="100000"/>
              </a:lnSpc>
              <a:spcBef>
                <a:spcPts val="105"/>
              </a:spcBef>
            </a:pPr>
            <a:r>
              <a:rPr sz="2400" b="1" spc="-5" dirty="0" err="1">
                <a:solidFill>
                  <a:srgbClr val="232852"/>
                </a:solidFill>
                <a:latin typeface="Sitka Banner" panose="02000505000000020004" pitchFamily="2" charset="0"/>
                <a:cs typeface="Times New Roman" panose="02020603050405020304" pitchFamily="18" charset="0"/>
              </a:rPr>
              <a:t>Crear</a:t>
            </a:r>
            <a:r>
              <a:rPr sz="2400" b="1" spc="-5" dirty="0">
                <a:solidFill>
                  <a:srgbClr val="232852"/>
                </a:solidFill>
                <a:latin typeface="Sitka Banner" panose="02000505000000020004" pitchFamily="2" charset="0"/>
                <a:cs typeface="Times New Roman" panose="02020603050405020304" pitchFamily="18" charset="0"/>
              </a:rPr>
              <a:t> un view que </a:t>
            </a:r>
            <a:r>
              <a:rPr sz="2400" b="1" spc="-5" dirty="0" err="1">
                <a:solidFill>
                  <a:srgbClr val="232852"/>
                </a:solidFill>
                <a:latin typeface="Sitka Banner" panose="02000505000000020004" pitchFamily="2" charset="0"/>
                <a:cs typeface="Times New Roman" panose="02020603050405020304" pitchFamily="18" charset="0"/>
              </a:rPr>
              <a:t>llame</a:t>
            </a:r>
            <a:r>
              <a:rPr sz="2400" b="1" spc="-5" dirty="0">
                <a:solidFill>
                  <a:srgbClr val="232852"/>
                </a:solidFill>
                <a:latin typeface="Sitka Banner" panose="02000505000000020004" pitchFamily="2" charset="0"/>
                <a:cs typeface="Times New Roman" panose="02020603050405020304" pitchFamily="18" charset="0"/>
              </a:rPr>
              <a:t> al html </a:t>
            </a:r>
            <a:r>
              <a:rPr sz="2400" b="1" spc="-5" dirty="0" err="1">
                <a:solidFill>
                  <a:srgbClr val="232852"/>
                </a:solidFill>
                <a:latin typeface="Sitka Banner" panose="02000505000000020004" pitchFamily="2" charset="0"/>
                <a:cs typeface="Times New Roman" panose="02020603050405020304" pitchFamily="18" charset="0"/>
              </a:rPr>
              <a:t>hijo</a:t>
            </a:r>
            <a:r>
              <a:rPr sz="1800" b="1" dirty="0">
                <a:solidFill>
                  <a:srgbClr val="232852"/>
                </a:solidFill>
                <a:latin typeface="Sitka Banner" panose="02000505000000020004" pitchFamily="2" charset="0"/>
                <a:cs typeface="Microsoft YaHei"/>
              </a:rPr>
              <a:t>.</a:t>
            </a:r>
            <a:endParaRPr sz="1800" dirty="0">
              <a:latin typeface="Sitka Banner" panose="02000505000000020004" pitchFamily="2" charset="0"/>
              <a:cs typeface="Microsoft YaHei"/>
            </a:endParaRPr>
          </a:p>
        </p:txBody>
      </p:sp>
      <p:pic>
        <p:nvPicPr>
          <p:cNvPr id="3" name="object 3"/>
          <p:cNvPicPr/>
          <p:nvPr/>
        </p:nvPicPr>
        <p:blipFill>
          <a:blip r:embed="rId2" cstate="print"/>
          <a:stretch>
            <a:fillRect/>
          </a:stretch>
        </p:blipFill>
        <p:spPr>
          <a:xfrm>
            <a:off x="1066800" y="1399829"/>
            <a:ext cx="5973445" cy="31813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590550"/>
            <a:ext cx="2832735" cy="754694"/>
          </a:xfrm>
          <a:prstGeom prst="rect">
            <a:avLst/>
          </a:prstGeom>
        </p:spPr>
        <p:txBody>
          <a:bodyPr vert="horz" wrap="square" lIns="0" tIns="15875" rIns="0" bIns="0" rtlCol="0">
            <a:spAutoFit/>
          </a:bodyPr>
          <a:lstStyle/>
          <a:p>
            <a:pPr marL="12700" algn="ctr">
              <a:lnSpc>
                <a:spcPct val="100000"/>
              </a:lnSpc>
              <a:spcBef>
                <a:spcPts val="125"/>
              </a:spcBef>
            </a:pPr>
            <a:r>
              <a:rPr sz="2400" b="1" spc="-5" dirty="0">
                <a:solidFill>
                  <a:srgbClr val="232852"/>
                </a:solidFill>
                <a:latin typeface="Sitka Banner" panose="02000505000000020004" pitchFamily="2" charset="0"/>
                <a:cs typeface="Times New Roman" panose="02020603050405020304" pitchFamily="18" charset="0"/>
              </a:rPr>
              <a:t>Crear la urls que llame al views.</a:t>
            </a:r>
          </a:p>
        </p:txBody>
      </p:sp>
      <p:pic>
        <p:nvPicPr>
          <p:cNvPr id="3" name="object 3"/>
          <p:cNvPicPr/>
          <p:nvPr/>
        </p:nvPicPr>
        <p:blipFill>
          <a:blip r:embed="rId2" cstate="print"/>
          <a:stretch>
            <a:fillRect/>
          </a:stretch>
        </p:blipFill>
        <p:spPr>
          <a:xfrm>
            <a:off x="1066800" y="1455098"/>
            <a:ext cx="6287770" cy="3390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72225" y="38100"/>
            <a:ext cx="2771775" cy="447675"/>
            <a:chOff x="6372225" y="38100"/>
            <a:chExt cx="2771775" cy="447675"/>
          </a:xfrm>
        </p:grpSpPr>
        <p:sp>
          <p:nvSpPr>
            <p:cNvPr id="4" name="object 4"/>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5" name="object 5"/>
            <p:cNvPicPr/>
            <p:nvPr/>
          </p:nvPicPr>
          <p:blipFill>
            <a:blip r:embed="rId2" cstate="print"/>
            <a:stretch>
              <a:fillRect/>
            </a:stretch>
          </p:blipFill>
          <p:spPr>
            <a:xfrm>
              <a:off x="7305675" y="66675"/>
              <a:ext cx="1143000" cy="400050"/>
            </a:xfrm>
            <a:prstGeom prst="rect">
              <a:avLst/>
            </a:prstGeom>
          </p:spPr>
        </p:pic>
      </p:grpSp>
      <p:sp>
        <p:nvSpPr>
          <p:cNvPr id="6" name="object 6"/>
          <p:cNvSpPr txBox="1"/>
          <p:nvPr/>
        </p:nvSpPr>
        <p:spPr>
          <a:xfrm>
            <a:off x="6599987" y="535479"/>
            <a:ext cx="2945129" cy="2961708"/>
          </a:xfrm>
          <a:prstGeom prst="rect">
            <a:avLst/>
          </a:prstGeom>
        </p:spPr>
        <p:txBody>
          <a:bodyPr vert="horz" wrap="square" lIns="0" tIns="19685" rIns="0" bIns="0" rtlCol="0">
            <a:spAutoFit/>
          </a:bodyPr>
          <a:lstStyle/>
          <a:p>
            <a:pPr marL="12065" marR="619760" algn="just">
              <a:lnSpc>
                <a:spcPts val="1430"/>
              </a:lnSpc>
              <a:spcBef>
                <a:spcPts val="155"/>
              </a:spcBef>
              <a:tabLst>
                <a:tab pos="193675" algn="l"/>
              </a:tabLst>
            </a:pPr>
            <a:r>
              <a:rPr sz="1200" spc="-20" dirty="0">
                <a:latin typeface="Sitka Banner" panose="02000505000000020004" pitchFamily="2" charset="0"/>
                <a:cs typeface="Times New Roman" panose="02020603050405020304" pitchFamily="18" charset="0"/>
              </a:rPr>
              <a:t>C</a:t>
            </a:r>
            <a:r>
              <a:rPr sz="1200" spc="-15" dirty="0">
                <a:latin typeface="Sitka Banner" panose="02000505000000020004" pitchFamily="2" charset="0"/>
                <a:cs typeface="Times New Roman" panose="02020603050405020304" pitchFamily="18" charset="0"/>
              </a:rPr>
              <a:t>omo se llaman  a los CSS desde</a:t>
            </a:r>
          </a:p>
          <a:p>
            <a:pPr marL="12065" algn="just">
              <a:lnSpc>
                <a:spcPts val="1375"/>
              </a:lnSpc>
              <a:tabLst>
                <a:tab pos="193675" algn="l"/>
              </a:tabLst>
            </a:pPr>
            <a:r>
              <a:rPr sz="1200" spc="-15" dirty="0">
                <a:latin typeface="Sitka Banner" panose="02000505000000020004" pitchFamily="2" charset="0"/>
                <a:cs typeface="Times New Roman" panose="02020603050405020304" pitchFamily="18" charset="0"/>
              </a:rPr>
              <a:t>el archivo base </a:t>
            </a:r>
            <a:r>
              <a:rPr sz="1200" spc="-15" dirty="0" err="1">
                <a:latin typeface="Sitka Banner" panose="02000505000000020004" pitchFamily="2" charset="0"/>
                <a:cs typeface="Times New Roman" panose="02020603050405020304" pitchFamily="18" charset="0"/>
              </a:rPr>
              <a:t>html.Com</a:t>
            </a:r>
            <a:endParaRPr sz="1200" spc="-15" dirty="0">
              <a:latin typeface="Sitka Banner" panose="02000505000000020004" pitchFamily="2" charset="0"/>
              <a:cs typeface="Times New Roman" panose="02020603050405020304" pitchFamily="18" charset="0"/>
            </a:endParaRPr>
          </a:p>
          <a:p>
            <a:pPr marL="12065" algn="just">
              <a:lnSpc>
                <a:spcPts val="1425"/>
              </a:lnSpc>
              <a:tabLst>
                <a:tab pos="193675" algn="l"/>
              </a:tabLst>
            </a:pPr>
            <a:r>
              <a:rPr sz="1200" spc="-15" dirty="0">
                <a:latin typeface="Sitka Banner" panose="02000505000000020004" pitchFamily="2" charset="0"/>
                <a:cs typeface="Times New Roman" panose="02020603050405020304" pitchFamily="18" charset="0"/>
              </a:rPr>
              <a:t>o consume un</a:t>
            </a:r>
          </a:p>
          <a:p>
            <a:pPr marL="12065" algn="just">
              <a:lnSpc>
                <a:spcPts val="1435"/>
              </a:lnSpc>
              <a:tabLst>
                <a:tab pos="193675" algn="l"/>
              </a:tabLst>
            </a:pPr>
            <a:r>
              <a:rPr sz="1200" spc="-15" dirty="0">
                <a:latin typeface="Sitka Banner" panose="02000505000000020004" pitchFamily="2" charset="0"/>
                <a:cs typeface="Times New Roman" panose="02020603050405020304" pitchFamily="18" charset="0"/>
              </a:rPr>
              <a:t>archivo hijo html al utilizar la</a:t>
            </a:r>
          </a:p>
          <a:p>
            <a:pPr marL="12065" marR="708025" algn="just">
              <a:lnSpc>
                <a:spcPts val="1430"/>
              </a:lnSpc>
              <a:spcBef>
                <a:spcPts val="120"/>
              </a:spcBef>
              <a:tabLst>
                <a:tab pos="193675" algn="l"/>
              </a:tabLst>
            </a:pPr>
            <a:r>
              <a:rPr sz="1200" spc="-15" dirty="0">
                <a:latin typeface="Sitka Banner" panose="02000505000000020004" pitchFamily="2" charset="0"/>
                <a:cs typeface="Times New Roman" panose="02020603050405020304" pitchFamily="18" charset="0"/>
              </a:rPr>
              <a:t>herencia del  archivo base html.</a:t>
            </a:r>
          </a:p>
          <a:p>
            <a:pPr marL="12065" algn="just">
              <a:lnSpc>
                <a:spcPts val="1370"/>
              </a:lnSpc>
              <a:buSzPct val="91666"/>
              <a:tabLst>
                <a:tab pos="193675" algn="l"/>
              </a:tabLst>
            </a:pPr>
            <a:r>
              <a:rPr sz="1200" spc="-15" dirty="0">
                <a:latin typeface="Sitka Banner" panose="02000505000000020004" pitchFamily="2" charset="0"/>
                <a:cs typeface="Times New Roman" panose="02020603050405020304" pitchFamily="18" charset="0"/>
              </a:rPr>
              <a:t>Crear un view que llame</a:t>
            </a:r>
          </a:p>
          <a:p>
            <a:pPr marL="12065" algn="just">
              <a:lnSpc>
                <a:spcPts val="1430"/>
              </a:lnSpc>
              <a:tabLst>
                <a:tab pos="193675" algn="l"/>
              </a:tabLst>
            </a:pPr>
            <a:r>
              <a:rPr sz="1200" spc="-15" dirty="0">
                <a:latin typeface="Sitka Banner" panose="02000505000000020004" pitchFamily="2" charset="0"/>
                <a:cs typeface="Times New Roman" panose="02020603050405020304" pitchFamily="18" charset="0"/>
              </a:rPr>
              <a:t>al html hijo</a:t>
            </a:r>
          </a:p>
          <a:p>
            <a:pPr marL="12065" algn="just">
              <a:lnSpc>
                <a:spcPts val="1435"/>
              </a:lnSpc>
              <a:buSzPct val="91666"/>
              <a:tabLst>
                <a:tab pos="193675" algn="l"/>
              </a:tabLst>
            </a:pPr>
            <a:r>
              <a:rPr sz="1200" spc="-15" dirty="0">
                <a:latin typeface="Sitka Banner" panose="02000505000000020004" pitchFamily="2" charset="0"/>
                <a:cs typeface="Times New Roman" panose="02020603050405020304" pitchFamily="18" charset="0"/>
              </a:rPr>
              <a:t>Crear la urls que llame</a:t>
            </a:r>
          </a:p>
          <a:p>
            <a:pPr marL="12065" marR="1029335" algn="just">
              <a:lnSpc>
                <a:spcPts val="1430"/>
              </a:lnSpc>
              <a:spcBef>
                <a:spcPts val="120"/>
              </a:spcBef>
              <a:tabLst>
                <a:tab pos="193675" algn="l"/>
              </a:tabLst>
            </a:pPr>
            <a:r>
              <a:rPr sz="1200" spc="-15" dirty="0">
                <a:latin typeface="Sitka Banner" panose="02000505000000020004" pitchFamily="2" charset="0"/>
                <a:cs typeface="Times New Roman" panose="02020603050405020304" pitchFamily="18" charset="0"/>
              </a:rPr>
              <a:t>al views.  18)Integrar la</a:t>
            </a:r>
          </a:p>
          <a:p>
            <a:pPr marL="12065" algn="just">
              <a:lnSpc>
                <a:spcPts val="1375"/>
              </a:lnSpc>
              <a:tabLst>
                <a:tab pos="193675" algn="l"/>
              </a:tabLst>
            </a:pPr>
            <a:r>
              <a:rPr sz="1200" spc="-15" dirty="0">
                <a:latin typeface="Sitka Banner" panose="02000505000000020004" pitchFamily="2" charset="0"/>
                <a:cs typeface="Times New Roman" panose="02020603050405020304" pitchFamily="18" charset="0"/>
              </a:rPr>
              <a:t>aplicación APPS core al</a:t>
            </a:r>
          </a:p>
          <a:p>
            <a:pPr marL="12065" marR="648335" algn="just">
              <a:lnSpc>
                <a:spcPts val="1430"/>
              </a:lnSpc>
              <a:spcBef>
                <a:spcPts val="50"/>
              </a:spcBef>
              <a:tabLst>
                <a:tab pos="193675" algn="l"/>
              </a:tabLst>
            </a:pPr>
            <a:r>
              <a:rPr sz="1200" spc="-15" dirty="0">
                <a:latin typeface="Sitka Banner" panose="02000505000000020004" pitchFamily="2" charset="0"/>
                <a:cs typeface="Times New Roman" panose="02020603050405020304" pitchFamily="18" charset="0"/>
              </a:rPr>
              <a:t>proyecto principal  </a:t>
            </a:r>
            <a:endParaRPr lang="es-MX" sz="1200" spc="-15" dirty="0">
              <a:latin typeface="Sitka Banner" panose="02000505000000020004" pitchFamily="2" charset="0"/>
              <a:cs typeface="Times New Roman" panose="02020603050405020304" pitchFamily="18" charset="0"/>
            </a:endParaRPr>
          </a:p>
          <a:p>
            <a:pPr marL="12065" marR="648335" algn="just">
              <a:lnSpc>
                <a:spcPts val="1430"/>
              </a:lnSpc>
              <a:spcBef>
                <a:spcPts val="50"/>
              </a:spcBef>
              <a:tabLst>
                <a:tab pos="193675" algn="l"/>
              </a:tabLst>
            </a:pPr>
            <a:r>
              <a:rPr sz="1200" spc="-15" dirty="0" err="1">
                <a:latin typeface="Sitka Banner" panose="02000505000000020004" pitchFamily="2" charset="0"/>
                <a:cs typeface="Times New Roman" panose="02020603050405020304" pitchFamily="18" charset="0"/>
              </a:rPr>
              <a:t>Crear</a:t>
            </a:r>
            <a:r>
              <a:rPr sz="1200" spc="-15" dirty="0">
                <a:latin typeface="Sitka Banner" panose="02000505000000020004" pitchFamily="2" charset="0"/>
                <a:cs typeface="Times New Roman" panose="02020603050405020304" pitchFamily="18" charset="0"/>
              </a:rPr>
              <a:t> las </a:t>
            </a:r>
            <a:r>
              <a:rPr sz="1200" spc="-15" dirty="0" err="1">
                <a:latin typeface="Sitka Banner" panose="02000505000000020004" pitchFamily="2" charset="0"/>
                <a:cs typeface="Times New Roman" panose="02020603050405020304" pitchFamily="18" charset="0"/>
              </a:rPr>
              <a:t>tablas</a:t>
            </a:r>
            <a:r>
              <a:rPr lang="es-MX" sz="1200" spc="-15" dirty="0">
                <a:latin typeface="Sitka Banner" panose="02000505000000020004" pitchFamily="2" charset="0"/>
                <a:cs typeface="Times New Roman" panose="02020603050405020304" pitchFamily="18" charset="0"/>
              </a:rPr>
              <a:t> </a:t>
            </a:r>
            <a:r>
              <a:rPr sz="1200" spc="-15" dirty="0">
                <a:latin typeface="Sitka Banner" panose="02000505000000020004" pitchFamily="2" charset="0"/>
                <a:cs typeface="Times New Roman" panose="02020603050405020304" pitchFamily="18" charset="0"/>
              </a:rPr>
              <a:t>del sistema de usuarios  para utilizar el panel de  administración.</a:t>
            </a:r>
          </a:p>
          <a:p>
            <a:pPr marL="12065" algn="just">
              <a:lnSpc>
                <a:spcPts val="1370"/>
              </a:lnSpc>
              <a:tabLst>
                <a:tab pos="193675" algn="l"/>
              </a:tabLst>
            </a:pPr>
            <a:r>
              <a:rPr sz="1200" spc="-15" dirty="0" err="1">
                <a:latin typeface="Sitka Banner" panose="02000505000000020004" pitchFamily="2" charset="0"/>
                <a:cs typeface="Times New Roman" panose="02020603050405020304" pitchFamily="18" charset="0"/>
              </a:rPr>
              <a:t>Crear</a:t>
            </a:r>
            <a:r>
              <a:rPr sz="1200" spc="-15" dirty="0">
                <a:latin typeface="Sitka Banner" panose="02000505000000020004" pitchFamily="2" charset="0"/>
                <a:cs typeface="Times New Roman" panose="02020603050405020304" pitchFamily="18" charset="0"/>
              </a:rPr>
              <a:t> un usuario</a:t>
            </a:r>
          </a:p>
          <a:p>
            <a:pPr marL="12065" algn="just">
              <a:lnSpc>
                <a:spcPts val="1435"/>
              </a:lnSpc>
              <a:tabLst>
                <a:tab pos="193675" algn="l"/>
              </a:tabLst>
            </a:pPr>
            <a:r>
              <a:rPr sz="1200" spc="-15" dirty="0">
                <a:latin typeface="Sitka Banner" panose="02000505000000020004" pitchFamily="2" charset="0"/>
                <a:cs typeface="Times New Roman" panose="02020603050405020304" pitchFamily="18" charset="0"/>
              </a:rPr>
              <a:t>para poder ingresar al Panel</a:t>
            </a:r>
          </a:p>
          <a:p>
            <a:pPr marL="12065" algn="just">
              <a:lnSpc>
                <a:spcPct val="100000"/>
              </a:lnSpc>
              <a:spcBef>
                <a:spcPts val="60"/>
              </a:spcBef>
              <a:tabLst>
                <a:tab pos="193675" algn="l"/>
              </a:tabLst>
            </a:pPr>
            <a:r>
              <a:rPr sz="1200" spc="-15" dirty="0">
                <a:latin typeface="Sitka Banner" panose="02000505000000020004" pitchFamily="2" charset="0"/>
                <a:cs typeface="Times New Roman" panose="02020603050405020304" pitchFamily="18" charset="0"/>
              </a:rPr>
              <a:t>de Administración</a:t>
            </a:r>
          </a:p>
        </p:txBody>
      </p:sp>
      <p:sp>
        <p:nvSpPr>
          <p:cNvPr id="7" name="object 7"/>
          <p:cNvSpPr txBox="1"/>
          <p:nvPr/>
        </p:nvSpPr>
        <p:spPr>
          <a:xfrm>
            <a:off x="76200" y="708283"/>
            <a:ext cx="3760471" cy="2616101"/>
          </a:xfrm>
          <a:prstGeom prst="rect">
            <a:avLst/>
          </a:prstGeom>
        </p:spPr>
        <p:txBody>
          <a:bodyPr vert="horz" wrap="square" lIns="0" tIns="12700" rIns="0" bIns="0" rtlCol="0">
            <a:spAutoFit/>
          </a:bodyPr>
          <a:lstStyle/>
          <a:p>
            <a:pPr marL="12700" algn="just">
              <a:lnSpc>
                <a:spcPts val="1435"/>
              </a:lnSpc>
              <a:spcBef>
                <a:spcPts val="100"/>
              </a:spcBef>
            </a:pPr>
            <a:r>
              <a:rPr sz="1400" spc="-20" dirty="0">
                <a:latin typeface="Sitka Banner" panose="02000505000000020004" pitchFamily="2" charset="0"/>
                <a:cs typeface="Times New Roman" panose="02020603050405020304" pitchFamily="18" charset="0"/>
              </a:rPr>
              <a:t>¿Qué</a:t>
            </a:r>
            <a:r>
              <a:rPr sz="1400" spc="20"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es</a:t>
            </a:r>
            <a:r>
              <a:rPr sz="1400" spc="15" dirty="0">
                <a:latin typeface="Sitka Banner" panose="02000505000000020004" pitchFamily="2" charset="0"/>
                <a:cs typeface="Times New Roman" panose="02020603050405020304" pitchFamily="18" charset="0"/>
              </a:rPr>
              <a:t> </a:t>
            </a:r>
            <a:r>
              <a:rPr sz="1400" spc="-15" dirty="0">
                <a:latin typeface="Sitka Banner" panose="02000505000000020004" pitchFamily="2" charset="0"/>
                <a:cs typeface="Times New Roman" panose="02020603050405020304" pitchFamily="18" charset="0"/>
              </a:rPr>
              <a:t>Django?</a:t>
            </a:r>
            <a:endParaRPr lang="es-MX" sz="1400" dirty="0">
              <a:latin typeface="Sitka Banner" panose="02000505000000020004" pitchFamily="2" charset="0"/>
              <a:cs typeface="Times New Roman" panose="02020603050405020304" pitchFamily="18" charset="0"/>
            </a:endParaRPr>
          </a:p>
          <a:p>
            <a:pPr marL="12700" algn="just">
              <a:lnSpc>
                <a:spcPts val="1435"/>
              </a:lnSpc>
              <a:spcBef>
                <a:spcPts val="100"/>
              </a:spcBef>
            </a:pPr>
            <a:r>
              <a:rPr sz="1400" spc="-25" dirty="0">
                <a:latin typeface="Sitka Banner" panose="02000505000000020004" pitchFamily="2" charset="0"/>
                <a:cs typeface="Times New Roman" panose="02020603050405020304" pitchFamily="18" charset="0"/>
              </a:rPr>
              <a:t>¿Qué</a:t>
            </a:r>
            <a:r>
              <a:rPr sz="1400" spc="35"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es</a:t>
            </a:r>
            <a:r>
              <a:rPr sz="1400" spc="-45" dirty="0">
                <a:latin typeface="Sitka Banner" panose="02000505000000020004" pitchFamily="2" charset="0"/>
                <a:cs typeface="Times New Roman" panose="02020603050405020304" pitchFamily="18" charset="0"/>
              </a:rPr>
              <a:t> </a:t>
            </a:r>
            <a:r>
              <a:rPr sz="1400" spc="-25" dirty="0">
                <a:latin typeface="Sitka Banner" panose="02000505000000020004" pitchFamily="2" charset="0"/>
                <a:cs typeface="Times New Roman" panose="02020603050405020304" pitchFamily="18" charset="0"/>
              </a:rPr>
              <a:t>la</a:t>
            </a:r>
            <a:r>
              <a:rPr sz="1400" spc="35" dirty="0">
                <a:latin typeface="Sitka Banner" panose="02000505000000020004" pitchFamily="2" charset="0"/>
                <a:cs typeface="Times New Roman" panose="02020603050405020304" pitchFamily="18" charset="0"/>
              </a:rPr>
              <a:t> </a:t>
            </a:r>
            <a:r>
              <a:rPr sz="1400" spc="-20" dirty="0">
                <a:latin typeface="Sitka Banner" panose="02000505000000020004" pitchFamily="2" charset="0"/>
                <a:cs typeface="Times New Roman" panose="02020603050405020304" pitchFamily="18" charset="0"/>
              </a:rPr>
              <a:t>máquina</a:t>
            </a:r>
            <a:r>
              <a:rPr sz="1400" spc="105" dirty="0">
                <a:latin typeface="Sitka Banner" panose="02000505000000020004" pitchFamily="2" charset="0"/>
                <a:cs typeface="Times New Roman" panose="02020603050405020304" pitchFamily="18" charset="0"/>
              </a:rPr>
              <a:t> </a:t>
            </a:r>
            <a:r>
              <a:rPr sz="1400" spc="-30" dirty="0">
                <a:latin typeface="Sitka Banner" panose="02000505000000020004" pitchFamily="2" charset="0"/>
                <a:cs typeface="Times New Roman" panose="02020603050405020304" pitchFamily="18" charset="0"/>
              </a:rPr>
              <a:t>virtual</a:t>
            </a:r>
            <a:r>
              <a:rPr sz="1400" spc="135"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en </a:t>
            </a:r>
            <a:r>
              <a:rPr sz="1400" spc="-315" dirty="0">
                <a:latin typeface="Sitka Banner" panose="02000505000000020004" pitchFamily="2" charset="0"/>
                <a:cs typeface="Times New Roman" panose="02020603050405020304" pitchFamily="18" charset="0"/>
              </a:rPr>
              <a:t> </a:t>
            </a:r>
            <a:r>
              <a:rPr sz="1400" spc="-15" dirty="0">
                <a:latin typeface="Sitka Banner" panose="02000505000000020004" pitchFamily="2" charset="0"/>
                <a:cs typeface="Times New Roman" panose="02020603050405020304" pitchFamily="18" charset="0"/>
              </a:rPr>
              <a:t>Django</a:t>
            </a:r>
            <a:endParaRPr sz="1400" dirty="0">
              <a:latin typeface="Sitka Banner" panose="02000505000000020004" pitchFamily="2" charset="0"/>
              <a:cs typeface="Times New Roman" panose="02020603050405020304" pitchFamily="18" charset="0"/>
            </a:endParaRPr>
          </a:p>
          <a:p>
            <a:pPr marL="12065" algn="just">
              <a:lnSpc>
                <a:spcPts val="1375"/>
              </a:lnSpc>
              <a:tabLst>
                <a:tab pos="193675" algn="l"/>
              </a:tabLst>
            </a:pPr>
            <a:r>
              <a:rPr sz="1400" spc="-25" dirty="0">
                <a:latin typeface="Sitka Banner" panose="02000505000000020004" pitchFamily="2" charset="0"/>
                <a:cs typeface="Times New Roman" panose="02020603050405020304" pitchFamily="18" charset="0"/>
              </a:rPr>
              <a:t>¿Qué</a:t>
            </a:r>
            <a:r>
              <a:rPr sz="1400" spc="35"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es</a:t>
            </a:r>
            <a:r>
              <a:rPr sz="1400" spc="-50" dirty="0">
                <a:latin typeface="Sitka Banner" panose="02000505000000020004" pitchFamily="2" charset="0"/>
                <a:cs typeface="Times New Roman" panose="02020603050405020304" pitchFamily="18" charset="0"/>
              </a:rPr>
              <a:t> </a:t>
            </a:r>
            <a:r>
              <a:rPr sz="1400" spc="-5" dirty="0">
                <a:latin typeface="Sitka Banner" panose="02000505000000020004" pitchFamily="2" charset="0"/>
                <a:cs typeface="Times New Roman" panose="02020603050405020304" pitchFamily="18" charset="0"/>
              </a:rPr>
              <a:t>MVT</a:t>
            </a:r>
            <a:r>
              <a:rPr sz="1400" spc="50"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en</a:t>
            </a:r>
            <a:r>
              <a:rPr sz="1400" spc="-40" dirty="0">
                <a:latin typeface="Sitka Banner" panose="02000505000000020004" pitchFamily="2" charset="0"/>
                <a:cs typeface="Times New Roman" panose="02020603050405020304" pitchFamily="18" charset="0"/>
              </a:rPr>
              <a:t> </a:t>
            </a:r>
            <a:r>
              <a:rPr sz="1400" spc="-15" dirty="0">
                <a:latin typeface="Sitka Banner" panose="02000505000000020004" pitchFamily="2" charset="0"/>
                <a:cs typeface="Times New Roman" panose="02020603050405020304" pitchFamily="18" charset="0"/>
              </a:rPr>
              <a:t>Django.</a:t>
            </a:r>
            <a:r>
              <a:rPr sz="1400" dirty="0">
                <a:latin typeface="Sitka Banner" panose="02000505000000020004" pitchFamily="2" charset="0"/>
                <a:cs typeface="Times New Roman" panose="02020603050405020304" pitchFamily="18" charset="0"/>
              </a:rPr>
              <a:t> ?</a:t>
            </a:r>
          </a:p>
          <a:p>
            <a:pPr marL="12065" algn="just">
              <a:lnSpc>
                <a:spcPts val="1435"/>
              </a:lnSpc>
              <a:tabLst>
                <a:tab pos="193675" algn="l"/>
              </a:tabLst>
            </a:pPr>
            <a:r>
              <a:rPr lang="es-MX" sz="1400" dirty="0">
                <a:latin typeface="Sitka Banner" panose="02000505000000020004" pitchFamily="2" charset="0"/>
                <a:cs typeface="Times New Roman" panose="02020603050405020304" pitchFamily="18" charset="0"/>
              </a:rPr>
              <a:t>¿</a:t>
            </a:r>
            <a:r>
              <a:rPr sz="1400" dirty="0" err="1">
                <a:latin typeface="Sitka Banner" panose="02000505000000020004" pitchFamily="2" charset="0"/>
                <a:cs typeface="Times New Roman" panose="02020603050405020304" pitchFamily="18" charset="0"/>
              </a:rPr>
              <a:t>Crear</a:t>
            </a:r>
            <a:r>
              <a:rPr sz="1400" spc="-70" dirty="0">
                <a:latin typeface="Sitka Banner" panose="02000505000000020004" pitchFamily="2" charset="0"/>
                <a:cs typeface="Times New Roman" panose="02020603050405020304" pitchFamily="18" charset="0"/>
              </a:rPr>
              <a:t> </a:t>
            </a:r>
            <a:r>
              <a:rPr sz="1400" spc="-35" dirty="0">
                <a:latin typeface="Sitka Banner" panose="02000505000000020004" pitchFamily="2" charset="0"/>
                <a:cs typeface="Times New Roman" panose="02020603050405020304" pitchFamily="18" charset="0"/>
              </a:rPr>
              <a:t>un</a:t>
            </a:r>
            <a:r>
              <a:rPr sz="1400" spc="30" dirty="0">
                <a:latin typeface="Sitka Banner" panose="02000505000000020004" pitchFamily="2" charset="0"/>
                <a:cs typeface="Times New Roman" panose="02020603050405020304" pitchFamily="18" charset="0"/>
              </a:rPr>
              <a:t> </a:t>
            </a:r>
            <a:r>
              <a:rPr sz="1400" spc="-20" dirty="0">
                <a:latin typeface="Sitka Banner" panose="02000505000000020004" pitchFamily="2" charset="0"/>
                <a:cs typeface="Times New Roman" panose="02020603050405020304" pitchFamily="18" charset="0"/>
              </a:rPr>
              <a:t>proyecto</a:t>
            </a:r>
            <a:r>
              <a:rPr sz="1400" spc="100"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con</a:t>
            </a:r>
            <a:r>
              <a:rPr sz="1400" spc="-40" dirty="0">
                <a:latin typeface="Sitka Banner" panose="02000505000000020004" pitchFamily="2" charset="0"/>
                <a:cs typeface="Times New Roman" panose="02020603050405020304" pitchFamily="18" charset="0"/>
              </a:rPr>
              <a:t> </a:t>
            </a:r>
            <a:r>
              <a:rPr sz="1400" spc="-25" dirty="0">
                <a:latin typeface="Sitka Banner" panose="02000505000000020004" pitchFamily="2" charset="0"/>
                <a:cs typeface="Times New Roman" panose="02020603050405020304" pitchFamily="18" charset="0"/>
              </a:rPr>
              <a:t>la</a:t>
            </a:r>
            <a:endParaRPr sz="1400" dirty="0">
              <a:latin typeface="Sitka Banner" panose="02000505000000020004" pitchFamily="2" charset="0"/>
              <a:cs typeface="Times New Roman" panose="02020603050405020304" pitchFamily="18" charset="0"/>
            </a:endParaRPr>
          </a:p>
          <a:p>
            <a:pPr marL="12700" algn="just">
              <a:lnSpc>
                <a:spcPts val="1435"/>
              </a:lnSpc>
              <a:spcBef>
                <a:spcPts val="65"/>
              </a:spcBef>
            </a:pPr>
            <a:r>
              <a:rPr sz="1400" spc="-20" dirty="0">
                <a:latin typeface="Sitka Banner" panose="02000505000000020004" pitchFamily="2" charset="0"/>
                <a:cs typeface="Times New Roman" panose="02020603050405020304" pitchFamily="18" charset="0"/>
              </a:rPr>
              <a:t>Maquinna</a:t>
            </a:r>
            <a:r>
              <a:rPr sz="1400" spc="5" dirty="0">
                <a:latin typeface="Sitka Banner" panose="02000505000000020004" pitchFamily="2" charset="0"/>
                <a:cs typeface="Times New Roman" panose="02020603050405020304" pitchFamily="18" charset="0"/>
              </a:rPr>
              <a:t> </a:t>
            </a:r>
            <a:r>
              <a:rPr sz="1400" spc="-30" dirty="0">
                <a:latin typeface="Sitka Banner" panose="02000505000000020004" pitchFamily="2" charset="0"/>
                <a:cs typeface="Times New Roman" panose="02020603050405020304" pitchFamily="18" charset="0"/>
              </a:rPr>
              <a:t>virtual</a:t>
            </a:r>
            <a:r>
              <a:rPr lang="es-MX" sz="1400" spc="-30" dirty="0">
                <a:latin typeface="Sitka Banner" panose="02000505000000020004" pitchFamily="2" charset="0"/>
                <a:cs typeface="Times New Roman" panose="02020603050405020304" pitchFamily="18" charset="0"/>
              </a:rPr>
              <a:t>?</a:t>
            </a:r>
            <a:r>
              <a:rPr sz="1400" spc="-30" dirty="0">
                <a:latin typeface="Sitka Banner" panose="02000505000000020004" pitchFamily="2" charset="0"/>
                <a:cs typeface="Times New Roman" panose="02020603050405020304" pitchFamily="18" charset="0"/>
              </a:rPr>
              <a:t>.</a:t>
            </a:r>
            <a:endParaRPr sz="1400" dirty="0">
              <a:latin typeface="Sitka Banner" panose="02000505000000020004" pitchFamily="2" charset="0"/>
              <a:cs typeface="Times New Roman" panose="02020603050405020304" pitchFamily="18" charset="0"/>
            </a:endParaRPr>
          </a:p>
          <a:p>
            <a:pPr marL="12065" algn="just">
              <a:lnSpc>
                <a:spcPts val="1425"/>
              </a:lnSpc>
              <a:tabLst>
                <a:tab pos="193675" algn="l"/>
              </a:tabLst>
            </a:pPr>
            <a:r>
              <a:rPr lang="es-MX" sz="1400" dirty="0">
                <a:latin typeface="Sitka Banner" panose="02000505000000020004" pitchFamily="2" charset="0"/>
                <a:cs typeface="Times New Roman" panose="02020603050405020304" pitchFamily="18" charset="0"/>
              </a:rPr>
              <a:t>¿</a:t>
            </a:r>
            <a:r>
              <a:rPr sz="1400" dirty="0" err="1">
                <a:latin typeface="Sitka Banner" panose="02000505000000020004" pitchFamily="2" charset="0"/>
                <a:cs typeface="Times New Roman" panose="02020603050405020304" pitchFamily="18" charset="0"/>
              </a:rPr>
              <a:t>Descargar</a:t>
            </a:r>
            <a:r>
              <a:rPr sz="1400" spc="-65" dirty="0">
                <a:latin typeface="Sitka Banner" panose="02000505000000020004" pitchFamily="2" charset="0"/>
                <a:cs typeface="Times New Roman" panose="02020603050405020304" pitchFamily="18" charset="0"/>
              </a:rPr>
              <a:t> </a:t>
            </a:r>
            <a:r>
              <a:rPr sz="1400" spc="-15" dirty="0">
                <a:latin typeface="Sitka Banner" panose="02000505000000020004" pitchFamily="2" charset="0"/>
                <a:cs typeface="Times New Roman" panose="02020603050405020304" pitchFamily="18" charset="0"/>
              </a:rPr>
              <a:t>los</a:t>
            </a:r>
            <a:r>
              <a:rPr sz="1400" spc="-40" dirty="0">
                <a:latin typeface="Sitka Banner" panose="02000505000000020004" pitchFamily="2" charset="0"/>
                <a:cs typeface="Times New Roman" panose="02020603050405020304" pitchFamily="18" charset="0"/>
              </a:rPr>
              <a:t> </a:t>
            </a:r>
            <a:r>
              <a:rPr sz="1400" spc="-15" dirty="0">
                <a:latin typeface="Sitka Banner" panose="02000505000000020004" pitchFamily="2" charset="0"/>
                <a:cs typeface="Times New Roman" panose="02020603050405020304" pitchFamily="18" charset="0"/>
              </a:rPr>
              <a:t>instaladores</a:t>
            </a:r>
            <a:r>
              <a:rPr sz="1400" spc="110"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de</a:t>
            </a:r>
          </a:p>
          <a:p>
            <a:pPr marL="12700" algn="just">
              <a:lnSpc>
                <a:spcPts val="1430"/>
              </a:lnSpc>
            </a:pPr>
            <a:r>
              <a:rPr sz="1400" spc="-15" dirty="0">
                <a:latin typeface="Sitka Banner" panose="02000505000000020004" pitchFamily="2" charset="0"/>
                <a:cs typeface="Times New Roman" panose="02020603050405020304" pitchFamily="18" charset="0"/>
              </a:rPr>
              <a:t>Django</a:t>
            </a:r>
            <a:r>
              <a:rPr sz="1400" spc="20"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al</a:t>
            </a:r>
            <a:r>
              <a:rPr sz="1400" spc="-25" dirty="0">
                <a:latin typeface="Sitka Banner" panose="02000505000000020004" pitchFamily="2" charset="0"/>
                <a:cs typeface="Times New Roman" panose="02020603050405020304" pitchFamily="18" charset="0"/>
              </a:rPr>
              <a:t> </a:t>
            </a:r>
            <a:r>
              <a:rPr sz="1400" spc="-20" dirty="0" err="1">
                <a:latin typeface="Sitka Banner" panose="02000505000000020004" pitchFamily="2" charset="0"/>
                <a:cs typeface="Times New Roman" panose="02020603050405020304" pitchFamily="18" charset="0"/>
              </a:rPr>
              <a:t>proyecto</a:t>
            </a:r>
            <a:r>
              <a:rPr lang="es-MX" sz="1400" spc="-20" dirty="0">
                <a:latin typeface="Sitka Banner" panose="02000505000000020004" pitchFamily="2" charset="0"/>
                <a:cs typeface="Times New Roman" panose="02020603050405020304" pitchFamily="18" charset="0"/>
              </a:rPr>
              <a:t>?</a:t>
            </a:r>
            <a:endParaRPr sz="1400" dirty="0">
              <a:latin typeface="Sitka Banner" panose="02000505000000020004" pitchFamily="2" charset="0"/>
              <a:cs typeface="Times New Roman" panose="02020603050405020304" pitchFamily="18" charset="0"/>
            </a:endParaRPr>
          </a:p>
          <a:p>
            <a:pPr marL="12700" marR="523875" algn="just">
              <a:lnSpc>
                <a:spcPts val="1430"/>
              </a:lnSpc>
              <a:spcBef>
                <a:spcPts val="50"/>
              </a:spcBef>
              <a:tabLst>
                <a:tab pos="193675" algn="l"/>
              </a:tabLst>
            </a:pPr>
            <a:r>
              <a:rPr sz="1400" dirty="0">
                <a:latin typeface="Sitka Banner" panose="02000505000000020004" pitchFamily="2" charset="0"/>
                <a:cs typeface="Times New Roman" panose="02020603050405020304" pitchFamily="18" charset="0"/>
              </a:rPr>
              <a:t>Crear</a:t>
            </a:r>
            <a:r>
              <a:rPr sz="1400" spc="-75" dirty="0">
                <a:latin typeface="Sitka Banner" panose="02000505000000020004" pitchFamily="2" charset="0"/>
                <a:cs typeface="Times New Roman" panose="02020603050405020304" pitchFamily="18" charset="0"/>
              </a:rPr>
              <a:t> </a:t>
            </a:r>
            <a:r>
              <a:rPr sz="1400" spc="-35" dirty="0">
                <a:latin typeface="Sitka Banner" panose="02000505000000020004" pitchFamily="2" charset="0"/>
                <a:cs typeface="Times New Roman" panose="02020603050405020304" pitchFamily="18" charset="0"/>
              </a:rPr>
              <a:t>un</a:t>
            </a:r>
            <a:r>
              <a:rPr sz="1400" spc="25" dirty="0">
                <a:latin typeface="Sitka Banner" panose="02000505000000020004" pitchFamily="2" charset="0"/>
                <a:cs typeface="Times New Roman" panose="02020603050405020304" pitchFamily="18" charset="0"/>
              </a:rPr>
              <a:t> </a:t>
            </a:r>
            <a:r>
              <a:rPr sz="1400" spc="-20" dirty="0">
                <a:latin typeface="Sitka Banner" panose="02000505000000020004" pitchFamily="2" charset="0"/>
                <a:cs typeface="Times New Roman" panose="02020603050405020304" pitchFamily="18" charset="0"/>
              </a:rPr>
              <a:t>proyecto</a:t>
            </a:r>
            <a:r>
              <a:rPr sz="1400" spc="95" dirty="0">
                <a:latin typeface="Sitka Banner" panose="02000505000000020004" pitchFamily="2" charset="0"/>
                <a:cs typeface="Times New Roman" panose="02020603050405020304" pitchFamily="18" charset="0"/>
              </a:rPr>
              <a:t> </a:t>
            </a:r>
            <a:r>
              <a:rPr sz="1400" spc="-10" dirty="0">
                <a:latin typeface="Sitka Banner" panose="02000505000000020004" pitchFamily="2" charset="0"/>
                <a:cs typeface="Times New Roman" panose="02020603050405020304" pitchFamily="18" charset="0"/>
              </a:rPr>
              <a:t>para </a:t>
            </a:r>
            <a:r>
              <a:rPr sz="1400" spc="-320" dirty="0">
                <a:latin typeface="Sitka Banner" panose="02000505000000020004" pitchFamily="2" charset="0"/>
                <a:cs typeface="Times New Roman" panose="02020603050405020304" pitchFamily="18" charset="0"/>
              </a:rPr>
              <a:t> </a:t>
            </a:r>
            <a:r>
              <a:rPr sz="1400" spc="-10" dirty="0">
                <a:latin typeface="Sitka Banner" panose="02000505000000020004" pitchFamily="2" charset="0"/>
                <a:cs typeface="Times New Roman" panose="02020603050405020304" pitchFamily="18" charset="0"/>
              </a:rPr>
              <a:t>programar</a:t>
            </a:r>
            <a:r>
              <a:rPr sz="1400" spc="5"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en</a:t>
            </a:r>
            <a:r>
              <a:rPr sz="1400" spc="-40" dirty="0">
                <a:latin typeface="Sitka Banner" panose="02000505000000020004" pitchFamily="2" charset="0"/>
                <a:cs typeface="Times New Roman" panose="02020603050405020304" pitchFamily="18" charset="0"/>
              </a:rPr>
              <a:t> </a:t>
            </a:r>
            <a:r>
              <a:rPr sz="1400" spc="-15" dirty="0">
                <a:latin typeface="Sitka Banner" panose="02000505000000020004" pitchFamily="2" charset="0"/>
                <a:cs typeface="Times New Roman" panose="02020603050405020304" pitchFamily="18" charset="0"/>
              </a:rPr>
              <a:t>Django</a:t>
            </a:r>
            <a:endParaRPr sz="1400" dirty="0">
              <a:latin typeface="Sitka Banner" panose="02000505000000020004" pitchFamily="2" charset="0"/>
              <a:cs typeface="Times New Roman" panose="02020603050405020304" pitchFamily="18" charset="0"/>
            </a:endParaRPr>
          </a:p>
          <a:p>
            <a:pPr marL="12700" marR="460375" algn="just">
              <a:lnSpc>
                <a:spcPts val="1430"/>
              </a:lnSpc>
              <a:spcBef>
                <a:spcPts val="70"/>
              </a:spcBef>
              <a:tabLst>
                <a:tab pos="193675" algn="l"/>
              </a:tabLst>
            </a:pPr>
            <a:r>
              <a:rPr sz="1400" spc="20" dirty="0">
                <a:latin typeface="Sitka Banner" panose="02000505000000020004" pitchFamily="2" charset="0"/>
                <a:cs typeface="Times New Roman" panose="02020603050405020304" pitchFamily="18" charset="0"/>
              </a:rPr>
              <a:t>E</a:t>
            </a:r>
            <a:r>
              <a:rPr sz="1400" spc="-45" dirty="0">
                <a:latin typeface="Sitka Banner" panose="02000505000000020004" pitchFamily="2" charset="0"/>
                <a:cs typeface="Times New Roman" panose="02020603050405020304" pitchFamily="18" charset="0"/>
              </a:rPr>
              <a:t>j</a:t>
            </a:r>
            <a:r>
              <a:rPr sz="1400" dirty="0">
                <a:latin typeface="Sitka Banner" panose="02000505000000020004" pitchFamily="2" charset="0"/>
                <a:cs typeface="Times New Roman" panose="02020603050405020304" pitchFamily="18" charset="0"/>
              </a:rPr>
              <a:t>ec</a:t>
            </a:r>
            <a:r>
              <a:rPr sz="1400" spc="-70" dirty="0">
                <a:latin typeface="Sitka Banner" panose="02000505000000020004" pitchFamily="2" charset="0"/>
                <a:cs typeface="Times New Roman" panose="02020603050405020304" pitchFamily="18" charset="0"/>
              </a:rPr>
              <a:t>u</a:t>
            </a:r>
            <a:r>
              <a:rPr sz="1400" spc="-35" dirty="0">
                <a:latin typeface="Sitka Banner" panose="02000505000000020004" pitchFamily="2" charset="0"/>
                <a:cs typeface="Times New Roman" panose="02020603050405020304" pitchFamily="18" charset="0"/>
              </a:rPr>
              <a:t>t</a:t>
            </a:r>
            <a:r>
              <a:rPr sz="1400" dirty="0">
                <a:latin typeface="Sitka Banner" panose="02000505000000020004" pitchFamily="2" charset="0"/>
                <a:cs typeface="Times New Roman" panose="02020603050405020304" pitchFamily="18" charset="0"/>
              </a:rPr>
              <a:t>ar</a:t>
            </a:r>
            <a:r>
              <a:rPr sz="1400" spc="85"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el</a:t>
            </a:r>
            <a:r>
              <a:rPr sz="1400" spc="-80"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p</a:t>
            </a:r>
            <a:r>
              <a:rPr sz="1400" spc="-30" dirty="0">
                <a:latin typeface="Sitka Banner" panose="02000505000000020004" pitchFamily="2" charset="0"/>
                <a:cs typeface="Times New Roman" panose="02020603050405020304" pitchFamily="18" charset="0"/>
              </a:rPr>
              <a:t>r</a:t>
            </a:r>
            <a:r>
              <a:rPr sz="1400" dirty="0">
                <a:latin typeface="Sitka Banner" panose="02000505000000020004" pitchFamily="2" charset="0"/>
                <a:cs typeface="Times New Roman" panose="02020603050405020304" pitchFamily="18" charset="0"/>
              </a:rPr>
              <a:t>o</a:t>
            </a:r>
            <a:r>
              <a:rPr sz="1400" spc="-80" dirty="0">
                <a:latin typeface="Sitka Banner" panose="02000505000000020004" pitchFamily="2" charset="0"/>
                <a:cs typeface="Times New Roman" panose="02020603050405020304" pitchFamily="18" charset="0"/>
              </a:rPr>
              <a:t>y</a:t>
            </a:r>
            <a:r>
              <a:rPr sz="1400" dirty="0">
                <a:latin typeface="Sitka Banner" panose="02000505000000020004" pitchFamily="2" charset="0"/>
                <a:cs typeface="Times New Roman" panose="02020603050405020304" pitchFamily="18" charset="0"/>
              </a:rPr>
              <a:t>ec</a:t>
            </a:r>
            <a:r>
              <a:rPr sz="1400" spc="-40" dirty="0">
                <a:latin typeface="Sitka Banner" panose="02000505000000020004" pitchFamily="2" charset="0"/>
                <a:cs typeface="Times New Roman" panose="02020603050405020304" pitchFamily="18" charset="0"/>
              </a:rPr>
              <a:t>t</a:t>
            </a:r>
            <a:r>
              <a:rPr sz="1400" dirty="0">
                <a:latin typeface="Sitka Banner" panose="02000505000000020004" pitchFamily="2" charset="0"/>
                <a:cs typeface="Times New Roman" panose="02020603050405020304" pitchFamily="18" charset="0"/>
              </a:rPr>
              <a:t>o</a:t>
            </a:r>
            <a:r>
              <a:rPr sz="1400" spc="114"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y</a:t>
            </a:r>
            <a:r>
              <a:rPr sz="1400" spc="35"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el  </a:t>
            </a:r>
            <a:r>
              <a:rPr sz="1400" spc="-20" dirty="0">
                <a:latin typeface="Sitka Banner" panose="02000505000000020004" pitchFamily="2" charset="0"/>
                <a:cs typeface="Times New Roman" panose="02020603050405020304" pitchFamily="18" charset="0"/>
              </a:rPr>
              <a:t>mensaje</a:t>
            </a:r>
            <a:r>
              <a:rPr sz="1400" spc="105"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de</a:t>
            </a:r>
            <a:r>
              <a:rPr sz="1400" spc="-35" dirty="0">
                <a:latin typeface="Sitka Banner" panose="02000505000000020004" pitchFamily="2" charset="0"/>
                <a:cs typeface="Times New Roman" panose="02020603050405020304" pitchFamily="18" charset="0"/>
              </a:rPr>
              <a:t> </a:t>
            </a:r>
            <a:r>
              <a:rPr sz="1400" spc="-10" dirty="0">
                <a:latin typeface="Sitka Banner" panose="02000505000000020004" pitchFamily="2" charset="0"/>
                <a:cs typeface="Times New Roman" panose="02020603050405020304" pitchFamily="18" charset="0"/>
              </a:rPr>
              <a:t>felicitaciones.</a:t>
            </a:r>
            <a:endParaRPr sz="1400" dirty="0">
              <a:latin typeface="Sitka Banner" panose="02000505000000020004" pitchFamily="2" charset="0"/>
              <a:cs typeface="Times New Roman" panose="02020603050405020304" pitchFamily="18" charset="0"/>
            </a:endParaRPr>
          </a:p>
          <a:p>
            <a:pPr marL="12065" algn="just">
              <a:lnSpc>
                <a:spcPts val="1375"/>
              </a:lnSpc>
              <a:tabLst>
                <a:tab pos="269875" algn="l"/>
              </a:tabLst>
            </a:pPr>
            <a:r>
              <a:rPr sz="1400" dirty="0">
                <a:latin typeface="Sitka Banner" panose="02000505000000020004" pitchFamily="2" charset="0"/>
                <a:cs typeface="Times New Roman" panose="02020603050405020304" pitchFamily="18" charset="0"/>
              </a:rPr>
              <a:t>Crear </a:t>
            </a:r>
            <a:r>
              <a:rPr sz="1400" spc="-50" dirty="0">
                <a:latin typeface="Sitka Banner" panose="02000505000000020004" pitchFamily="2" charset="0"/>
                <a:cs typeface="Times New Roman" panose="02020603050405020304" pitchFamily="18" charset="0"/>
              </a:rPr>
              <a:t>una</a:t>
            </a:r>
            <a:r>
              <a:rPr sz="1400" spc="95" dirty="0">
                <a:latin typeface="Sitka Banner" panose="02000505000000020004" pitchFamily="2" charset="0"/>
                <a:cs typeface="Times New Roman" panose="02020603050405020304" pitchFamily="18" charset="0"/>
              </a:rPr>
              <a:t> </a:t>
            </a:r>
            <a:r>
              <a:rPr sz="1400" spc="5" dirty="0">
                <a:latin typeface="Sitka Banner" panose="02000505000000020004" pitchFamily="2" charset="0"/>
                <a:cs typeface="Times New Roman" panose="02020603050405020304" pitchFamily="18" charset="0"/>
              </a:rPr>
              <a:t>Apps</a:t>
            </a:r>
            <a:r>
              <a:rPr sz="1400" spc="-25" dirty="0">
                <a:latin typeface="Sitka Banner" panose="02000505000000020004" pitchFamily="2" charset="0"/>
                <a:cs typeface="Times New Roman" panose="02020603050405020304" pitchFamily="18" charset="0"/>
              </a:rPr>
              <a:t> </a:t>
            </a:r>
            <a:r>
              <a:rPr sz="1400" spc="-5" dirty="0">
                <a:latin typeface="Sitka Banner" panose="02000505000000020004" pitchFamily="2" charset="0"/>
                <a:cs typeface="Times New Roman" panose="02020603050405020304" pitchFamily="18" charset="0"/>
              </a:rPr>
              <a:t>core.</a:t>
            </a:r>
            <a:endParaRPr sz="1400" dirty="0">
              <a:latin typeface="Sitka Banner" panose="02000505000000020004" pitchFamily="2" charset="0"/>
              <a:cs typeface="Times New Roman" panose="02020603050405020304" pitchFamily="18" charset="0"/>
            </a:endParaRPr>
          </a:p>
          <a:p>
            <a:pPr marL="12700" marR="676275" algn="just">
              <a:lnSpc>
                <a:spcPts val="1430"/>
              </a:lnSpc>
              <a:spcBef>
                <a:spcPts val="50"/>
              </a:spcBef>
              <a:tabLst>
                <a:tab pos="269875" algn="l"/>
              </a:tabLst>
            </a:pPr>
            <a:r>
              <a:rPr sz="1400" spc="-25" dirty="0">
                <a:latin typeface="Sitka Banner" panose="02000505000000020004" pitchFamily="2" charset="0"/>
                <a:cs typeface="Times New Roman" panose="02020603050405020304" pitchFamily="18" charset="0"/>
              </a:rPr>
              <a:t>¿Qué</a:t>
            </a:r>
            <a:r>
              <a:rPr sz="1400" spc="85"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es</a:t>
            </a:r>
            <a:r>
              <a:rPr sz="1400" spc="-60" dirty="0">
                <a:latin typeface="Sitka Banner" panose="02000505000000020004" pitchFamily="2" charset="0"/>
                <a:cs typeface="Times New Roman" panose="02020603050405020304" pitchFamily="18" charset="0"/>
              </a:rPr>
              <a:t> </a:t>
            </a:r>
            <a:r>
              <a:rPr sz="1400" spc="-25" dirty="0">
                <a:latin typeface="Sitka Banner" panose="02000505000000020004" pitchFamily="2" charset="0"/>
                <a:cs typeface="Times New Roman" panose="02020603050405020304" pitchFamily="18" charset="0"/>
              </a:rPr>
              <a:t>la</a:t>
            </a:r>
            <a:r>
              <a:rPr sz="1400" spc="20" dirty="0">
                <a:latin typeface="Sitka Banner" panose="02000505000000020004" pitchFamily="2" charset="0"/>
                <a:cs typeface="Times New Roman" panose="02020603050405020304" pitchFamily="18" charset="0"/>
              </a:rPr>
              <a:t> </a:t>
            </a:r>
            <a:r>
              <a:rPr sz="1400" spc="-5" dirty="0">
                <a:latin typeface="Sitka Banner" panose="02000505000000020004" pitchFamily="2" charset="0"/>
                <a:cs typeface="Times New Roman" panose="02020603050405020304" pitchFamily="18" charset="0"/>
              </a:rPr>
              <a:t>Carpeta </a:t>
            </a:r>
            <a:r>
              <a:rPr sz="1400" spc="-320" dirty="0">
                <a:latin typeface="Sitka Banner" panose="02000505000000020004" pitchFamily="2" charset="0"/>
                <a:cs typeface="Times New Roman" panose="02020603050405020304" pitchFamily="18" charset="0"/>
              </a:rPr>
              <a:t> </a:t>
            </a:r>
            <a:r>
              <a:rPr sz="1400" spc="-20" dirty="0">
                <a:latin typeface="Sitka Banner" panose="02000505000000020004" pitchFamily="2" charset="0"/>
                <a:cs typeface="Times New Roman" panose="02020603050405020304" pitchFamily="18" charset="0"/>
              </a:rPr>
              <a:t>Templates?</a:t>
            </a:r>
            <a:endParaRPr sz="1400" dirty="0">
              <a:latin typeface="Sitka Banner" panose="02000505000000020004" pitchFamily="2" charset="0"/>
              <a:cs typeface="Times New Roman" panose="02020603050405020304" pitchFamily="18" charset="0"/>
            </a:endParaRPr>
          </a:p>
          <a:p>
            <a:pPr marL="12700" marR="5080" algn="just">
              <a:lnSpc>
                <a:spcPts val="1430"/>
              </a:lnSpc>
              <a:spcBef>
                <a:spcPts val="70"/>
              </a:spcBef>
              <a:tabLst>
                <a:tab pos="269875" algn="l"/>
              </a:tabLst>
            </a:pPr>
            <a:r>
              <a:rPr sz="1400" spc="-25" dirty="0">
                <a:latin typeface="Sitka Banner" panose="02000505000000020004" pitchFamily="2" charset="0"/>
                <a:cs typeface="Times New Roman" panose="02020603050405020304" pitchFamily="18" charset="0"/>
              </a:rPr>
              <a:t>¿Qué</a:t>
            </a:r>
            <a:r>
              <a:rPr sz="1400" spc="-20"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es </a:t>
            </a:r>
            <a:r>
              <a:rPr sz="1400" spc="-25" dirty="0">
                <a:latin typeface="Sitka Banner" panose="02000505000000020004" pitchFamily="2" charset="0"/>
                <a:cs typeface="Times New Roman" panose="02020603050405020304" pitchFamily="18" charset="0"/>
              </a:rPr>
              <a:t>la </a:t>
            </a:r>
            <a:r>
              <a:rPr sz="1400" spc="-5" dirty="0">
                <a:latin typeface="Sitka Banner" panose="02000505000000020004" pitchFamily="2" charset="0"/>
                <a:cs typeface="Times New Roman" panose="02020603050405020304" pitchFamily="18" charset="0"/>
              </a:rPr>
              <a:t>Carpeta stactic? </a:t>
            </a:r>
            <a:r>
              <a:rPr sz="1400" dirty="0">
                <a:latin typeface="Sitka Banner" panose="02000505000000020004" pitchFamily="2" charset="0"/>
                <a:cs typeface="Times New Roman" panose="02020603050405020304" pitchFamily="18" charset="0"/>
              </a:rPr>
              <a:t> </a:t>
            </a:r>
            <a:endParaRPr lang="es-MX" sz="1400" spc="-5" dirty="0">
              <a:latin typeface="Sitka Banner" panose="02000505000000020004" pitchFamily="2" charset="0"/>
              <a:cs typeface="Times New Roman" panose="02020603050405020304" pitchFamily="18" charset="0"/>
            </a:endParaRPr>
          </a:p>
          <a:p>
            <a:pPr marL="12700" marR="5080" algn="just">
              <a:lnSpc>
                <a:spcPts val="1430"/>
              </a:lnSpc>
              <a:spcBef>
                <a:spcPts val="70"/>
              </a:spcBef>
              <a:tabLst>
                <a:tab pos="269875" algn="l"/>
              </a:tabLst>
            </a:pPr>
            <a:r>
              <a:rPr sz="1400" spc="-5" dirty="0" err="1">
                <a:latin typeface="Sitka Banner" panose="02000505000000020004" pitchFamily="2" charset="0"/>
                <a:cs typeface="Times New Roman" panose="02020603050405020304" pitchFamily="18" charset="0"/>
              </a:rPr>
              <a:t>Crear</a:t>
            </a:r>
            <a:r>
              <a:rPr sz="1400" spc="-65" dirty="0">
                <a:latin typeface="Sitka Banner" panose="02000505000000020004" pitchFamily="2" charset="0"/>
                <a:cs typeface="Times New Roman" panose="02020603050405020304" pitchFamily="18" charset="0"/>
              </a:rPr>
              <a:t> </a:t>
            </a:r>
            <a:r>
              <a:rPr sz="1400" spc="-35" dirty="0">
                <a:latin typeface="Sitka Banner" panose="02000505000000020004" pitchFamily="2" charset="0"/>
                <a:cs typeface="Times New Roman" panose="02020603050405020304" pitchFamily="18" charset="0"/>
              </a:rPr>
              <a:t>un</a:t>
            </a:r>
            <a:r>
              <a:rPr sz="1400" spc="40" dirty="0">
                <a:latin typeface="Sitka Banner" panose="02000505000000020004" pitchFamily="2" charset="0"/>
                <a:cs typeface="Times New Roman" panose="02020603050405020304" pitchFamily="18" charset="0"/>
              </a:rPr>
              <a:t> </a:t>
            </a:r>
            <a:r>
              <a:rPr sz="1400" spc="-25" dirty="0">
                <a:latin typeface="Sitka Banner" panose="02000505000000020004" pitchFamily="2" charset="0"/>
                <a:cs typeface="Times New Roman" panose="02020603050405020304" pitchFamily="18" charset="0"/>
              </a:rPr>
              <a:t>archivo</a:t>
            </a:r>
            <a:r>
              <a:rPr sz="1400" spc="140"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base</a:t>
            </a:r>
            <a:r>
              <a:rPr sz="1400" spc="-25" dirty="0">
                <a:latin typeface="Sitka Banner" panose="02000505000000020004" pitchFamily="2" charset="0"/>
                <a:cs typeface="Times New Roman" panose="02020603050405020304" pitchFamily="18" charset="0"/>
              </a:rPr>
              <a:t> </a:t>
            </a:r>
            <a:r>
              <a:rPr sz="1400" spc="-35" dirty="0">
                <a:latin typeface="Sitka Banner" panose="02000505000000020004" pitchFamily="2" charset="0"/>
                <a:cs typeface="Times New Roman" panose="02020603050405020304" pitchFamily="18" charset="0"/>
              </a:rPr>
              <a:t>html</a:t>
            </a:r>
            <a:r>
              <a:rPr sz="1400" spc="145" dirty="0">
                <a:latin typeface="Sitka Banner" panose="02000505000000020004" pitchFamily="2" charset="0"/>
                <a:cs typeface="Times New Roman" panose="02020603050405020304" pitchFamily="18" charset="0"/>
              </a:rPr>
              <a:t> </a:t>
            </a:r>
            <a:r>
              <a:rPr sz="1400" dirty="0">
                <a:latin typeface="Sitka Banner" panose="02000505000000020004" pitchFamily="2" charset="0"/>
                <a:cs typeface="Times New Roman" panose="02020603050405020304" pitchFamily="18" charset="0"/>
              </a:rPr>
              <a:t>en </a:t>
            </a:r>
            <a:r>
              <a:rPr sz="1400" spc="-320" dirty="0">
                <a:latin typeface="Sitka Banner" panose="02000505000000020004" pitchFamily="2" charset="0"/>
                <a:cs typeface="Times New Roman" panose="02020603050405020304" pitchFamily="18" charset="0"/>
              </a:rPr>
              <a:t> </a:t>
            </a:r>
            <a:r>
              <a:rPr sz="1400" spc="-25" dirty="0">
                <a:latin typeface="Sitka Banner" panose="02000505000000020004" pitchFamily="2" charset="0"/>
                <a:cs typeface="Times New Roman" panose="02020603050405020304" pitchFamily="18" charset="0"/>
              </a:rPr>
              <a:t>la</a:t>
            </a:r>
            <a:r>
              <a:rPr sz="1400" spc="40" dirty="0">
                <a:latin typeface="Sitka Banner" panose="02000505000000020004" pitchFamily="2" charset="0"/>
                <a:cs typeface="Times New Roman" panose="02020603050405020304" pitchFamily="18" charset="0"/>
              </a:rPr>
              <a:t> </a:t>
            </a:r>
            <a:r>
              <a:rPr sz="1400" spc="15" dirty="0">
                <a:latin typeface="Sitka Banner" panose="02000505000000020004" pitchFamily="2" charset="0"/>
                <a:cs typeface="Times New Roman" panose="02020603050405020304" pitchFamily="18" charset="0"/>
              </a:rPr>
              <a:t>APPS</a:t>
            </a:r>
            <a:r>
              <a:rPr sz="1400" spc="-75" dirty="0">
                <a:latin typeface="Sitka Banner" panose="02000505000000020004" pitchFamily="2" charset="0"/>
                <a:cs typeface="Times New Roman" panose="02020603050405020304" pitchFamily="18" charset="0"/>
              </a:rPr>
              <a:t> </a:t>
            </a:r>
            <a:r>
              <a:rPr sz="1400" spc="-10" dirty="0">
                <a:latin typeface="Sitka Banner" panose="02000505000000020004" pitchFamily="2" charset="0"/>
                <a:cs typeface="Times New Roman" panose="02020603050405020304" pitchFamily="18" charset="0"/>
              </a:rPr>
              <a:t>core</a:t>
            </a:r>
            <a:endParaRPr sz="1400" dirty="0">
              <a:latin typeface="Sitka Banner" panose="02000505000000020004" pitchFamily="2" charset="0"/>
              <a:cs typeface="Times New Roman" panose="02020603050405020304" pitchFamily="18" charset="0"/>
            </a:endParaRPr>
          </a:p>
        </p:txBody>
      </p:sp>
      <p:sp>
        <p:nvSpPr>
          <p:cNvPr id="8" name="object 8"/>
          <p:cNvSpPr txBox="1"/>
          <p:nvPr/>
        </p:nvSpPr>
        <p:spPr>
          <a:xfrm>
            <a:off x="3200400" y="2470945"/>
            <a:ext cx="3413764" cy="2398092"/>
          </a:xfrm>
          <a:prstGeom prst="rect">
            <a:avLst/>
          </a:prstGeom>
        </p:spPr>
        <p:txBody>
          <a:bodyPr vert="horz" wrap="square" lIns="0" tIns="12700" rIns="0" bIns="0" rtlCol="0">
            <a:spAutoFit/>
          </a:bodyPr>
          <a:lstStyle/>
          <a:p>
            <a:pPr marL="12065" algn="just">
              <a:lnSpc>
                <a:spcPts val="1430"/>
              </a:lnSpc>
              <a:spcBef>
                <a:spcPts val="100"/>
              </a:spcBef>
              <a:buSzPct val="91666"/>
              <a:tabLst>
                <a:tab pos="193675" algn="l"/>
              </a:tabLst>
            </a:pPr>
            <a:r>
              <a:rPr sz="1200" spc="-20" dirty="0">
                <a:latin typeface="Sitka Banner" panose="02000505000000020004" pitchFamily="2" charset="0"/>
                <a:cs typeface="Times New Roman" panose="02020603050405020304" pitchFamily="18" charset="0"/>
              </a:rPr>
              <a:t>Que es un</a:t>
            </a:r>
            <a:r>
              <a:rPr lang="es-MX" sz="1200" spc="-20" dirty="0">
                <a:latin typeface="Sitka Banner" panose="02000505000000020004" pitchFamily="2" charset="0"/>
                <a:cs typeface="Times New Roman" panose="02020603050405020304" pitchFamily="18" charset="0"/>
              </a:rPr>
              <a:t> </a:t>
            </a:r>
            <a:r>
              <a:rPr sz="1200" spc="-20" dirty="0" err="1">
                <a:latin typeface="Sitka Banner" panose="02000505000000020004" pitchFamily="2" charset="0"/>
                <a:cs typeface="Times New Roman" panose="02020603050405020304" pitchFamily="18" charset="0"/>
              </a:rPr>
              <a:t>modelo</a:t>
            </a:r>
            <a:r>
              <a:rPr sz="1200" spc="-20" dirty="0">
                <a:latin typeface="Sitka Banner" panose="02000505000000020004" pitchFamily="2" charset="0"/>
                <a:cs typeface="Times New Roman" panose="02020603050405020304" pitchFamily="18" charset="0"/>
              </a:rPr>
              <a:t> en Django</a:t>
            </a:r>
          </a:p>
          <a:p>
            <a:pPr marL="12065" algn="just">
              <a:lnSpc>
                <a:spcPts val="1430"/>
              </a:lnSpc>
              <a:buSzPct val="91666"/>
              <a:tabLst>
                <a:tab pos="193675" algn="l"/>
              </a:tabLst>
            </a:pPr>
            <a:r>
              <a:rPr sz="1200" spc="-20" dirty="0">
                <a:latin typeface="Sitka Banner" panose="02000505000000020004" pitchFamily="2" charset="0"/>
                <a:cs typeface="Times New Roman" panose="02020603050405020304" pitchFamily="18" charset="0"/>
              </a:rPr>
              <a:t>Crear un modelo en Django.</a:t>
            </a:r>
          </a:p>
          <a:p>
            <a:pPr marL="12065" marR="676910" algn="just">
              <a:lnSpc>
                <a:spcPts val="1430"/>
              </a:lnSpc>
              <a:spcBef>
                <a:spcPts val="50"/>
              </a:spcBef>
              <a:buSzPct val="91666"/>
              <a:tabLst>
                <a:tab pos="193675" algn="l"/>
              </a:tabLst>
            </a:pPr>
            <a:r>
              <a:rPr sz="1200" spc="-20" dirty="0">
                <a:latin typeface="Sitka Banner" panose="02000505000000020004" pitchFamily="2" charset="0"/>
                <a:cs typeface="Times New Roman" panose="02020603050405020304" pitchFamily="18" charset="0"/>
              </a:rPr>
              <a:t>Migrar el Modelo a  la base</a:t>
            </a:r>
            <a:r>
              <a:rPr lang="es-EC" sz="1200" spc="-20" dirty="0">
                <a:latin typeface="Sitka Banner" panose="02000505000000020004" pitchFamily="2" charset="0"/>
                <a:cs typeface="Times New Roman" panose="02020603050405020304" pitchFamily="18" charset="0"/>
              </a:rPr>
              <a:t> </a:t>
            </a:r>
            <a:r>
              <a:rPr sz="1200" spc="-20" dirty="0">
                <a:latin typeface="Sitka Banner" panose="02000505000000020004" pitchFamily="2" charset="0"/>
                <a:cs typeface="Times New Roman" panose="02020603050405020304" pitchFamily="18" charset="0"/>
              </a:rPr>
              <a:t>del Panel</a:t>
            </a:r>
          </a:p>
          <a:p>
            <a:pPr marL="12065" marR="715010" algn="just">
              <a:lnSpc>
                <a:spcPts val="1430"/>
              </a:lnSpc>
              <a:spcBef>
                <a:spcPts val="70"/>
              </a:spcBef>
              <a:tabLst>
                <a:tab pos="193675" algn="l"/>
              </a:tabLst>
            </a:pPr>
            <a:r>
              <a:rPr sz="1200" spc="-20" dirty="0">
                <a:latin typeface="Sitka Banner" panose="02000505000000020004" pitchFamily="2" charset="0"/>
                <a:cs typeface="Times New Roman" panose="02020603050405020304" pitchFamily="18" charset="0"/>
              </a:rPr>
              <a:t>de Administración.  </a:t>
            </a:r>
            <a:r>
              <a:rPr sz="1200" spc="-20" dirty="0" err="1">
                <a:latin typeface="Sitka Banner" panose="02000505000000020004" pitchFamily="2" charset="0"/>
                <a:cs typeface="Times New Roman" panose="02020603050405020304" pitchFamily="18" charset="0"/>
              </a:rPr>
              <a:t>Integrar</a:t>
            </a:r>
            <a:r>
              <a:rPr sz="1200" spc="-20" dirty="0">
                <a:latin typeface="Sitka Banner" panose="02000505000000020004" pitchFamily="2" charset="0"/>
                <a:cs typeface="Times New Roman" panose="02020603050405020304" pitchFamily="18" charset="0"/>
              </a:rPr>
              <a:t> el Modelo</a:t>
            </a:r>
          </a:p>
          <a:p>
            <a:pPr marL="12065" algn="just">
              <a:lnSpc>
                <a:spcPts val="1430"/>
              </a:lnSpc>
              <a:tabLst>
                <a:tab pos="193675" algn="l"/>
              </a:tabLst>
            </a:pPr>
            <a:r>
              <a:rPr sz="1200" spc="-20" dirty="0">
                <a:latin typeface="Sitka Banner" panose="02000505000000020004" pitchFamily="2" charset="0"/>
                <a:cs typeface="Times New Roman" panose="02020603050405020304" pitchFamily="18" charset="0"/>
              </a:rPr>
              <a:t>al Panel de Administración.</a:t>
            </a:r>
          </a:p>
          <a:p>
            <a:pPr marL="12065" algn="just">
              <a:lnSpc>
                <a:spcPts val="1430"/>
              </a:lnSpc>
              <a:tabLst>
                <a:tab pos="193675" algn="l"/>
              </a:tabLst>
            </a:pPr>
            <a:r>
              <a:rPr sz="1200" spc="-20" dirty="0" err="1">
                <a:latin typeface="Sitka Banner" panose="02000505000000020004" pitchFamily="2" charset="0"/>
                <a:cs typeface="Times New Roman" panose="02020603050405020304" pitchFamily="18" charset="0"/>
              </a:rPr>
              <a:t>Ingresar</a:t>
            </a:r>
            <a:endParaRPr sz="1200" spc="-20" dirty="0">
              <a:latin typeface="Sitka Banner" panose="02000505000000020004" pitchFamily="2" charset="0"/>
              <a:cs typeface="Times New Roman" panose="02020603050405020304" pitchFamily="18" charset="0"/>
            </a:endParaRPr>
          </a:p>
          <a:p>
            <a:pPr marL="12065" algn="just">
              <a:lnSpc>
                <a:spcPts val="1430"/>
              </a:lnSpc>
              <a:tabLst>
                <a:tab pos="193675" algn="l"/>
              </a:tabLst>
            </a:pPr>
            <a:r>
              <a:rPr sz="1200" spc="-20" dirty="0">
                <a:latin typeface="Sitka Banner" panose="02000505000000020004" pitchFamily="2" charset="0"/>
                <a:cs typeface="Times New Roman" panose="02020603050405020304" pitchFamily="18" charset="0"/>
              </a:rPr>
              <a:t>información al modelo por el</a:t>
            </a:r>
          </a:p>
          <a:p>
            <a:pPr marL="12065" marR="54610" algn="just">
              <a:lnSpc>
                <a:spcPts val="1430"/>
              </a:lnSpc>
              <a:spcBef>
                <a:spcPts val="120"/>
              </a:spcBef>
              <a:tabLst>
                <a:tab pos="193675" algn="l"/>
              </a:tabLst>
            </a:pPr>
            <a:r>
              <a:rPr sz="1200" spc="-20" dirty="0">
                <a:latin typeface="Sitka Banner" panose="02000505000000020004" pitchFamily="2" charset="0"/>
                <a:cs typeface="Times New Roman" panose="02020603050405020304" pitchFamily="18" charset="0"/>
              </a:rPr>
              <a:t>Panel de Administración.  26Realizar la consulta de todo  lo ingresado en el modelo  desde</a:t>
            </a:r>
          </a:p>
          <a:p>
            <a:pPr marL="12065" algn="just">
              <a:lnSpc>
                <a:spcPts val="1430"/>
              </a:lnSpc>
              <a:tabLst>
                <a:tab pos="193675" algn="l"/>
              </a:tabLst>
            </a:pPr>
            <a:r>
              <a:rPr sz="1200" spc="-20" dirty="0">
                <a:latin typeface="Sitka Banner" panose="02000505000000020004" pitchFamily="2" charset="0"/>
                <a:cs typeface="Times New Roman" panose="02020603050405020304" pitchFamily="18" charset="0"/>
              </a:rPr>
              <a:t>el views.</a:t>
            </a:r>
            <a:endParaRPr lang="es-MX" sz="1200" spc="-20" dirty="0">
              <a:latin typeface="Sitka Banner" panose="02000505000000020004" pitchFamily="2" charset="0"/>
              <a:cs typeface="Times New Roman" panose="02020603050405020304" pitchFamily="18" charset="0"/>
            </a:endParaRPr>
          </a:p>
          <a:p>
            <a:pPr marL="12065" algn="just">
              <a:lnSpc>
                <a:spcPts val="1430"/>
              </a:lnSpc>
              <a:tabLst>
                <a:tab pos="193675" algn="l"/>
              </a:tabLst>
            </a:pPr>
            <a:r>
              <a:rPr sz="1200" spc="-20" dirty="0" err="1">
                <a:latin typeface="Sitka Banner" panose="02000505000000020004" pitchFamily="2" charset="0"/>
                <a:cs typeface="Times New Roman" panose="02020603050405020304" pitchFamily="18" charset="0"/>
              </a:rPr>
              <a:t>Mostrarlos</a:t>
            </a:r>
            <a:r>
              <a:rPr sz="1200" spc="-20" dirty="0">
                <a:latin typeface="Sitka Banner" panose="02000505000000020004" pitchFamily="2" charset="0"/>
                <a:cs typeface="Times New Roman" panose="02020603050405020304" pitchFamily="18" charset="0"/>
              </a:rPr>
              <a:t> datos gu</a:t>
            </a:r>
          </a:p>
          <a:p>
            <a:pPr marL="12065" algn="just">
              <a:lnSpc>
                <a:spcPts val="1430"/>
              </a:lnSpc>
              <a:spcBef>
                <a:spcPts val="60"/>
              </a:spcBef>
              <a:tabLst>
                <a:tab pos="193675" algn="l"/>
              </a:tabLst>
            </a:pPr>
            <a:r>
              <a:rPr sz="1200" spc="-20" dirty="0">
                <a:latin typeface="Sitka Banner" panose="02000505000000020004" pitchFamily="2" charset="0"/>
                <a:cs typeface="Times New Roman" panose="02020603050405020304" pitchFamily="18" charset="0"/>
              </a:rPr>
              <a:t>ardados en el modelo</a:t>
            </a:r>
          </a:p>
          <a:p>
            <a:pPr marL="12065" algn="just">
              <a:lnSpc>
                <a:spcPts val="1430"/>
              </a:lnSpc>
              <a:tabLst>
                <a:tab pos="193675" algn="l"/>
              </a:tabLst>
            </a:pPr>
            <a:r>
              <a:rPr sz="1200" spc="-20" dirty="0">
                <a:latin typeface="Sitka Banner" panose="02000505000000020004" pitchFamily="2" charset="0"/>
                <a:cs typeface="Times New Roman" panose="02020603050405020304" pitchFamily="18" charset="0"/>
              </a:rPr>
              <a:t>al html hijo.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619423"/>
            <a:ext cx="6155690" cy="751488"/>
          </a:xfrm>
          <a:prstGeom prst="rect">
            <a:avLst/>
          </a:prstGeom>
        </p:spPr>
        <p:txBody>
          <a:bodyPr vert="horz" wrap="square" lIns="0" tIns="12700" rIns="0" bIns="0" rtlCol="0">
            <a:spAutoFit/>
          </a:bodyPr>
          <a:lstStyle/>
          <a:p>
            <a:pPr marL="12700" algn="ctr">
              <a:lnSpc>
                <a:spcPct val="100000"/>
              </a:lnSpc>
              <a:spcBef>
                <a:spcPts val="100"/>
              </a:spcBef>
            </a:pPr>
            <a:r>
              <a:rPr sz="2400" b="1" spc="-5" dirty="0" err="1">
                <a:solidFill>
                  <a:srgbClr val="232852"/>
                </a:solidFill>
                <a:latin typeface="Sitka Banner" panose="02000505000000020004" pitchFamily="2" charset="0"/>
                <a:cs typeface="Times New Roman" panose="02020603050405020304" pitchFamily="18" charset="0"/>
              </a:rPr>
              <a:t>Integrar</a:t>
            </a:r>
            <a:r>
              <a:rPr sz="2400" b="1" spc="-5" dirty="0">
                <a:solidFill>
                  <a:srgbClr val="232852"/>
                </a:solidFill>
                <a:latin typeface="Sitka Banner" panose="02000505000000020004" pitchFamily="2" charset="0"/>
                <a:cs typeface="Times New Roman" panose="02020603050405020304" pitchFamily="18" charset="0"/>
              </a:rPr>
              <a:t> la aplicación APPS core al proyecto</a:t>
            </a:r>
          </a:p>
          <a:p>
            <a:pPr marL="12700" algn="ctr">
              <a:lnSpc>
                <a:spcPct val="100000"/>
              </a:lnSpc>
              <a:spcBef>
                <a:spcPts val="20"/>
              </a:spcBef>
            </a:pPr>
            <a:r>
              <a:rPr sz="2400" b="1" spc="-5" dirty="0">
                <a:solidFill>
                  <a:srgbClr val="232852"/>
                </a:solidFill>
                <a:latin typeface="Sitka Banner" panose="02000505000000020004" pitchFamily="2" charset="0"/>
                <a:cs typeface="Times New Roman" panose="02020603050405020304" pitchFamily="18" charset="0"/>
              </a:rPr>
              <a:t>principal</a:t>
            </a:r>
          </a:p>
        </p:txBody>
      </p:sp>
      <p:pic>
        <p:nvPicPr>
          <p:cNvPr id="3" name="object 3"/>
          <p:cNvPicPr/>
          <p:nvPr/>
        </p:nvPicPr>
        <p:blipFill>
          <a:blip r:embed="rId2" cstate="print"/>
          <a:stretch>
            <a:fillRect/>
          </a:stretch>
        </p:blipFill>
        <p:spPr>
          <a:xfrm>
            <a:off x="1690751" y="1387303"/>
            <a:ext cx="5517388" cy="325779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4067" y="772160"/>
            <a:ext cx="7511733" cy="752129"/>
          </a:xfrm>
          <a:prstGeom prst="rect">
            <a:avLst/>
          </a:prstGeom>
        </p:spPr>
        <p:txBody>
          <a:bodyPr vert="horz" wrap="square" lIns="0" tIns="13335" rIns="0" bIns="0" rtlCol="0">
            <a:spAutoFit/>
          </a:bodyPr>
          <a:lstStyle/>
          <a:p>
            <a:pPr marL="12700" algn="ctr">
              <a:spcBef>
                <a:spcPts val="105"/>
              </a:spcBef>
            </a:pPr>
            <a:r>
              <a:rPr sz="2400" b="1" spc="-5" dirty="0" err="1">
                <a:solidFill>
                  <a:srgbClr val="232852"/>
                </a:solidFill>
                <a:latin typeface="Sitka Banner" panose="02000505000000020004" pitchFamily="2" charset="0"/>
                <a:cs typeface="Times New Roman" panose="02020603050405020304" pitchFamily="18" charset="0"/>
              </a:rPr>
              <a:t>Crear</a:t>
            </a:r>
            <a:r>
              <a:rPr sz="2400" b="1" spc="-5" dirty="0">
                <a:solidFill>
                  <a:srgbClr val="232852"/>
                </a:solidFill>
                <a:latin typeface="Sitka Banner" panose="02000505000000020004" pitchFamily="2" charset="0"/>
                <a:cs typeface="Times New Roman" panose="02020603050405020304" pitchFamily="18" charset="0"/>
              </a:rPr>
              <a:t> las tablas del sistema de usuarios para utilizar el</a:t>
            </a:r>
          </a:p>
          <a:p>
            <a:pPr marL="12700" algn="ctr">
              <a:spcBef>
                <a:spcPts val="20"/>
              </a:spcBef>
            </a:pPr>
            <a:r>
              <a:rPr sz="2400" b="1" spc="-5" dirty="0">
                <a:solidFill>
                  <a:srgbClr val="232852"/>
                </a:solidFill>
                <a:latin typeface="Sitka Banner" panose="02000505000000020004" pitchFamily="2" charset="0"/>
                <a:cs typeface="Times New Roman" panose="02020603050405020304" pitchFamily="18" charset="0"/>
              </a:rPr>
              <a:t>panel de administración.</a:t>
            </a:r>
          </a:p>
        </p:txBody>
      </p:sp>
      <p:pic>
        <p:nvPicPr>
          <p:cNvPr id="3" name="object 3"/>
          <p:cNvPicPr/>
          <p:nvPr/>
        </p:nvPicPr>
        <p:blipFill>
          <a:blip r:embed="rId2" cstate="print">
            <a:grayscl/>
          </a:blip>
          <a:stretch>
            <a:fillRect/>
          </a:stretch>
        </p:blipFill>
        <p:spPr>
          <a:xfrm>
            <a:off x="1143000" y="1809750"/>
            <a:ext cx="4706894" cy="23336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23924" y="772160"/>
            <a:ext cx="6424676" cy="752129"/>
          </a:xfrm>
          <a:prstGeom prst="rect">
            <a:avLst/>
          </a:prstGeom>
        </p:spPr>
        <p:txBody>
          <a:bodyPr vert="horz" wrap="square" lIns="0" tIns="13335" rIns="0" bIns="0" rtlCol="0">
            <a:spAutoFit/>
          </a:bodyPr>
          <a:lstStyle/>
          <a:p>
            <a:pPr marL="12700" algn="ctr">
              <a:lnSpc>
                <a:spcPct val="100000"/>
              </a:lnSpc>
              <a:spcBef>
                <a:spcPts val="105"/>
              </a:spcBef>
            </a:pPr>
            <a:r>
              <a:rPr sz="2400" b="1" spc="-5" dirty="0">
                <a:solidFill>
                  <a:srgbClr val="232852"/>
                </a:solidFill>
                <a:latin typeface="Sitka Banner" panose="02000505000000020004" pitchFamily="2" charset="0"/>
                <a:cs typeface="Times New Roman" panose="02020603050405020304" pitchFamily="18" charset="0"/>
              </a:rPr>
              <a:t>Crear un usuario para poder ingresar al Panel</a:t>
            </a:r>
          </a:p>
          <a:p>
            <a:pPr marL="12700" algn="ctr">
              <a:lnSpc>
                <a:spcPct val="100000"/>
              </a:lnSpc>
              <a:spcBef>
                <a:spcPts val="20"/>
              </a:spcBef>
            </a:pPr>
            <a:r>
              <a:rPr sz="2400" b="1" spc="-5" dirty="0">
                <a:solidFill>
                  <a:srgbClr val="232852"/>
                </a:solidFill>
                <a:latin typeface="Sitka Banner" panose="02000505000000020004" pitchFamily="2" charset="0"/>
                <a:cs typeface="Times New Roman" panose="02020603050405020304" pitchFamily="18" charset="0"/>
              </a:rPr>
              <a:t>de Administración</a:t>
            </a:r>
          </a:p>
        </p:txBody>
      </p:sp>
      <p:pic>
        <p:nvPicPr>
          <p:cNvPr id="3" name="object 3"/>
          <p:cNvPicPr/>
          <p:nvPr/>
        </p:nvPicPr>
        <p:blipFill>
          <a:blip r:embed="rId2" cstate="print">
            <a:duotone>
              <a:prstClr val="black"/>
              <a:srgbClr val="D9C3A5">
                <a:tint val="50000"/>
                <a:satMod val="180000"/>
              </a:srgbClr>
            </a:duotone>
          </a:blip>
          <a:stretch>
            <a:fillRect/>
          </a:stretch>
        </p:blipFill>
        <p:spPr>
          <a:xfrm>
            <a:off x="1259586" y="1824037"/>
            <a:ext cx="6424676" cy="17951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5" y="19050"/>
            <a:ext cx="9134475" cy="561975"/>
            <a:chOff x="9525" y="19050"/>
            <a:chExt cx="9134475" cy="561975"/>
          </a:xfrm>
        </p:grpSpPr>
        <p:sp>
          <p:nvSpPr>
            <p:cNvPr id="3" name="object 3"/>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4" name="object 4"/>
            <p:cNvPicPr/>
            <p:nvPr/>
          </p:nvPicPr>
          <p:blipFill>
            <a:blip r:embed="rId2" cstate="print"/>
            <a:stretch>
              <a:fillRect/>
            </a:stretch>
          </p:blipFill>
          <p:spPr>
            <a:xfrm>
              <a:off x="7305675" y="66675"/>
              <a:ext cx="1143000" cy="400050"/>
            </a:xfrm>
            <a:prstGeom prst="rect">
              <a:avLst/>
            </a:prstGeom>
          </p:spPr>
        </p:pic>
      </p:grpSp>
      <p:sp>
        <p:nvSpPr>
          <p:cNvPr id="5" name="object 5"/>
          <p:cNvSpPr txBox="1">
            <a:spLocks noGrp="1"/>
          </p:cNvSpPr>
          <p:nvPr>
            <p:ph type="title"/>
          </p:nvPr>
        </p:nvSpPr>
        <p:spPr>
          <a:xfrm>
            <a:off x="1447800" y="867762"/>
            <a:ext cx="3375025" cy="751488"/>
          </a:xfrm>
          <a:prstGeom prst="rect">
            <a:avLst/>
          </a:prstGeom>
        </p:spPr>
        <p:txBody>
          <a:bodyPr vert="horz" wrap="square" lIns="0" tIns="12700" rIns="0" bIns="0" rtlCol="0">
            <a:spAutoFit/>
          </a:bodyPr>
          <a:lstStyle/>
          <a:p>
            <a:pPr marL="12700" algn="ctr" rtl="0">
              <a:spcBef>
                <a:spcPts val="100"/>
              </a:spcBef>
            </a:pPr>
            <a:r>
              <a:rPr sz="2400" kern="1200" spc="-5" dirty="0">
                <a:latin typeface="Sitka Banner" panose="02000505000000020004" pitchFamily="2" charset="0"/>
                <a:ea typeface="+mn-ea"/>
                <a:cs typeface="Times New Roman" panose="02020603050405020304" pitchFamily="18" charset="0"/>
              </a:rPr>
              <a:t>Que es un modelo en Django</a:t>
            </a:r>
          </a:p>
        </p:txBody>
      </p:sp>
      <p:sp>
        <p:nvSpPr>
          <p:cNvPr id="6" name="object 6"/>
          <p:cNvSpPr txBox="1"/>
          <p:nvPr/>
        </p:nvSpPr>
        <p:spPr>
          <a:xfrm>
            <a:off x="1371600" y="1885950"/>
            <a:ext cx="3930333" cy="2237022"/>
          </a:xfrm>
          <a:prstGeom prst="rect">
            <a:avLst/>
          </a:prstGeom>
        </p:spPr>
        <p:txBody>
          <a:bodyPr vert="horz" wrap="square" lIns="0" tIns="14604" rIns="0" bIns="0" rtlCol="0">
            <a:spAutoFit/>
          </a:bodyPr>
          <a:lstStyle/>
          <a:p>
            <a:pPr marL="12700" marR="5080" algn="just">
              <a:lnSpc>
                <a:spcPct val="100600"/>
              </a:lnSpc>
              <a:spcBef>
                <a:spcPts val="114"/>
              </a:spcBef>
            </a:pPr>
            <a:r>
              <a:rPr dirty="0">
                <a:latin typeface="Sitka Display" panose="02000505000000020004" pitchFamily="2" charset="0"/>
                <a:cs typeface="Times New Roman" panose="02020603050405020304" pitchFamily="18" charset="0"/>
              </a:rPr>
              <a:t>Un modelo en Django es un tipo especial de objeto que se guarda  en la base de datos . Una base de datos es una colección de datos.  Es un lugar en el cual almacenarás la información sobre usuarios, tus  entradas de blog, etc. Utilizaremos una base de datos SQLite para  almacenar nuestros datos.</a:t>
            </a:r>
          </a:p>
        </p:txBody>
      </p:sp>
      <p:sp>
        <p:nvSpPr>
          <p:cNvPr id="7" name="AutoShape 2" descr="Que es el patrón MTV (Model Template View) · EspiFreelancer">
            <a:extLst>
              <a:ext uri="{FF2B5EF4-FFF2-40B4-BE49-F238E27FC236}">
                <a16:creationId xmlns:a16="http://schemas.microsoft.com/office/drawing/2014/main" id="{F5746759-E4D4-40D4-8C7E-6D01710B93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10" name="Imagen 9">
            <a:extLst>
              <a:ext uri="{FF2B5EF4-FFF2-40B4-BE49-F238E27FC236}">
                <a16:creationId xmlns:a16="http://schemas.microsoft.com/office/drawing/2014/main" id="{5483E895-7143-4020-9819-8A3A725EBE18}"/>
              </a:ext>
            </a:extLst>
          </p:cNvPr>
          <p:cNvPicPr>
            <a:picLocks noChangeAspect="1"/>
          </p:cNvPicPr>
          <p:nvPr/>
        </p:nvPicPr>
        <p:blipFill>
          <a:blip r:embed="rId3"/>
          <a:stretch>
            <a:fillRect/>
          </a:stretch>
        </p:blipFill>
        <p:spPr>
          <a:xfrm>
            <a:off x="6107297" y="782379"/>
            <a:ext cx="3038475" cy="36957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87282" y="514350"/>
            <a:ext cx="4369436"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232852"/>
                </a:solidFill>
                <a:latin typeface="Sitka Display" panose="02000505000000020004" pitchFamily="2" charset="0"/>
                <a:cs typeface="Times New Roman" panose="02020603050405020304" pitchFamily="18" charset="0"/>
              </a:rPr>
              <a:t>Crear un modelo en Django.</a:t>
            </a:r>
          </a:p>
        </p:txBody>
      </p:sp>
      <p:pic>
        <p:nvPicPr>
          <p:cNvPr id="3" name="object 3"/>
          <p:cNvPicPr/>
          <p:nvPr/>
        </p:nvPicPr>
        <p:blipFill>
          <a:blip r:embed="rId2" cstate="print"/>
          <a:stretch>
            <a:fillRect/>
          </a:stretch>
        </p:blipFill>
        <p:spPr>
          <a:xfrm>
            <a:off x="914400" y="971550"/>
            <a:ext cx="7010146" cy="37528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5" y="19050"/>
            <a:ext cx="9134475" cy="561975"/>
            <a:chOff x="9525" y="19050"/>
            <a:chExt cx="9134475" cy="561975"/>
          </a:xfrm>
        </p:grpSpPr>
        <p:sp>
          <p:nvSpPr>
            <p:cNvPr id="3" name="object 3"/>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4" name="object 4"/>
            <p:cNvPicPr/>
            <p:nvPr/>
          </p:nvPicPr>
          <p:blipFill>
            <a:blip r:embed="rId2" cstate="print"/>
            <a:stretch>
              <a:fillRect/>
            </a:stretch>
          </p:blipFill>
          <p:spPr>
            <a:xfrm>
              <a:off x="7305675" y="66675"/>
              <a:ext cx="1143000" cy="400050"/>
            </a:xfrm>
            <a:prstGeom prst="rect">
              <a:avLst/>
            </a:prstGeom>
          </p:spPr>
        </p:pic>
      </p:grpSp>
      <p:sp>
        <p:nvSpPr>
          <p:cNvPr id="5" name="object 5"/>
          <p:cNvSpPr txBox="1">
            <a:spLocks noGrp="1"/>
          </p:cNvSpPr>
          <p:nvPr>
            <p:ph type="title"/>
          </p:nvPr>
        </p:nvSpPr>
        <p:spPr>
          <a:xfrm>
            <a:off x="609600" y="589498"/>
            <a:ext cx="6293232" cy="751488"/>
          </a:xfrm>
          <a:prstGeom prst="rect">
            <a:avLst/>
          </a:prstGeom>
        </p:spPr>
        <p:txBody>
          <a:bodyPr vert="horz" wrap="square" lIns="0" tIns="12700" rIns="0" bIns="0" rtlCol="0">
            <a:spAutoFit/>
          </a:bodyPr>
          <a:lstStyle/>
          <a:p>
            <a:pPr marL="267970" algn="ctr">
              <a:lnSpc>
                <a:spcPct val="100000"/>
              </a:lnSpc>
              <a:spcBef>
                <a:spcPts val="100"/>
              </a:spcBef>
            </a:pPr>
            <a:r>
              <a:rPr sz="2400" kern="1200" spc="-5" dirty="0">
                <a:latin typeface="Sitka Banner" panose="02000505000000020004" pitchFamily="2" charset="0"/>
                <a:ea typeface="+mn-ea"/>
                <a:cs typeface="Times New Roman" panose="02020603050405020304" pitchFamily="18" charset="0"/>
              </a:rPr>
              <a:t>Migrar el Modelo a la base del Panel de</a:t>
            </a:r>
          </a:p>
          <a:p>
            <a:pPr marL="267970" algn="ctr">
              <a:lnSpc>
                <a:spcPct val="100000"/>
              </a:lnSpc>
              <a:spcBef>
                <a:spcPts val="20"/>
              </a:spcBef>
            </a:pPr>
            <a:r>
              <a:rPr sz="2400" kern="1200" spc="-5" dirty="0">
                <a:latin typeface="Sitka Banner" panose="02000505000000020004" pitchFamily="2" charset="0"/>
                <a:ea typeface="+mn-ea"/>
                <a:cs typeface="Times New Roman" panose="02020603050405020304" pitchFamily="18" charset="0"/>
              </a:rPr>
              <a:t>Administración.</a:t>
            </a:r>
          </a:p>
        </p:txBody>
      </p:sp>
      <p:sp>
        <p:nvSpPr>
          <p:cNvPr id="6" name="object 6"/>
          <p:cNvSpPr txBox="1"/>
          <p:nvPr/>
        </p:nvSpPr>
        <p:spPr>
          <a:xfrm>
            <a:off x="435905" y="1271039"/>
            <a:ext cx="7012940" cy="1308242"/>
          </a:xfrm>
          <a:prstGeom prst="rect">
            <a:avLst/>
          </a:prstGeom>
        </p:spPr>
        <p:txBody>
          <a:bodyPr vert="horz" wrap="square" lIns="0" tIns="14604" rIns="0" bIns="0" rtlCol="0">
            <a:spAutoFit/>
          </a:bodyPr>
          <a:lstStyle/>
          <a:p>
            <a:pPr marL="12700" marR="5080" algn="just">
              <a:lnSpc>
                <a:spcPct val="100600"/>
              </a:lnSpc>
              <a:spcBef>
                <a:spcPts val="114"/>
              </a:spcBef>
            </a:pPr>
            <a:r>
              <a:rPr sz="1400" dirty="0">
                <a:latin typeface="Sitka Display" panose="02000505000000020004" pitchFamily="2" charset="0"/>
                <a:cs typeface="Times New Roman" panose="02020603050405020304" pitchFamily="18" charset="0"/>
              </a:rPr>
              <a:t>La migración de bases de datos es el proceso mediante el que se migran datos de una o  más bases de datos de origen a una o más bases de datos de destino mediante un  servicio de migración de bases de datos. Cuando finaliza una migración, el conjunto de  datos en las bases de datos de origen reside completo, aunque posiblemente  reestructurado, en las bases de datos de destino. Los clientes que accedían a las bases  de datos de origen se pasan a las bases de datos de destino, y las bases de datos de  origen se desactivan.</a:t>
            </a:r>
          </a:p>
        </p:txBody>
      </p:sp>
      <p:pic>
        <p:nvPicPr>
          <p:cNvPr id="7" name="object 7"/>
          <p:cNvPicPr/>
          <p:nvPr/>
        </p:nvPicPr>
        <p:blipFill>
          <a:blip r:embed="rId3" cstate="print"/>
          <a:stretch>
            <a:fillRect/>
          </a:stretch>
        </p:blipFill>
        <p:spPr>
          <a:xfrm>
            <a:off x="1464945" y="2779089"/>
            <a:ext cx="5962650" cy="19145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0840" y="739457"/>
            <a:ext cx="4294759" cy="751488"/>
          </a:xfrm>
          <a:prstGeom prst="rect">
            <a:avLst/>
          </a:prstGeom>
        </p:spPr>
        <p:txBody>
          <a:bodyPr vert="horz" wrap="square" lIns="0" tIns="12700" rIns="0" bIns="0" rtlCol="0">
            <a:spAutoFit/>
          </a:bodyPr>
          <a:lstStyle/>
          <a:p>
            <a:pPr marL="267970" algn="ctr">
              <a:spcBef>
                <a:spcPts val="100"/>
              </a:spcBef>
            </a:pPr>
            <a:r>
              <a:rPr sz="2400" b="1" spc="-5" dirty="0">
                <a:solidFill>
                  <a:srgbClr val="232852"/>
                </a:solidFill>
                <a:latin typeface="Sitka Banner" panose="02000505000000020004" pitchFamily="2" charset="0"/>
                <a:cs typeface="Times New Roman" panose="02020603050405020304" pitchFamily="18" charset="0"/>
              </a:rPr>
              <a:t>Integrar el Modelo al Panel de</a:t>
            </a:r>
          </a:p>
          <a:p>
            <a:pPr marL="267970" algn="ctr">
              <a:spcBef>
                <a:spcPts val="20"/>
              </a:spcBef>
            </a:pPr>
            <a:r>
              <a:rPr sz="2400" b="1" spc="-5" dirty="0">
                <a:solidFill>
                  <a:srgbClr val="232852"/>
                </a:solidFill>
                <a:latin typeface="Sitka Banner" panose="02000505000000020004" pitchFamily="2" charset="0"/>
                <a:cs typeface="Times New Roman" panose="02020603050405020304" pitchFamily="18" charset="0"/>
              </a:rPr>
              <a:t>Administración</a:t>
            </a:r>
            <a:r>
              <a:rPr sz="2400" b="1" spc="-5" dirty="0">
                <a:solidFill>
                  <a:srgbClr val="232852"/>
                </a:solidFill>
                <a:latin typeface="Times New Roman" panose="02020603050405020304" pitchFamily="18" charset="0"/>
                <a:cs typeface="Times New Roman" panose="02020603050405020304" pitchFamily="18" charset="0"/>
              </a:rPr>
              <a:t>.</a:t>
            </a:r>
          </a:p>
        </p:txBody>
      </p:sp>
      <p:pic>
        <p:nvPicPr>
          <p:cNvPr id="3" name="object 3"/>
          <p:cNvPicPr/>
          <p:nvPr/>
        </p:nvPicPr>
        <p:blipFill>
          <a:blip r:embed="rId2" cstate="print"/>
          <a:stretch>
            <a:fillRect/>
          </a:stretch>
        </p:blipFill>
        <p:spPr>
          <a:xfrm>
            <a:off x="1447800" y="1490945"/>
            <a:ext cx="5934075" cy="3238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514350"/>
            <a:ext cx="6400800" cy="751488"/>
          </a:xfrm>
          <a:prstGeom prst="rect">
            <a:avLst/>
          </a:prstGeom>
        </p:spPr>
        <p:txBody>
          <a:bodyPr vert="horz" wrap="square" lIns="0" tIns="12700" rIns="0" bIns="0" rtlCol="0">
            <a:spAutoFit/>
          </a:bodyPr>
          <a:lstStyle/>
          <a:p>
            <a:pPr marL="12700" algn="ctr">
              <a:lnSpc>
                <a:spcPct val="100000"/>
              </a:lnSpc>
              <a:spcBef>
                <a:spcPts val="100"/>
              </a:spcBef>
            </a:pPr>
            <a:r>
              <a:rPr sz="2400" b="1" spc="-5" dirty="0">
                <a:solidFill>
                  <a:srgbClr val="232852"/>
                </a:solidFill>
                <a:latin typeface="Sitka Banner" panose="02000505000000020004" pitchFamily="2" charset="0"/>
                <a:cs typeface="Times New Roman" panose="02020603050405020304" pitchFamily="18" charset="0"/>
              </a:rPr>
              <a:t>Ingresar información al modelo por el Panel de</a:t>
            </a:r>
          </a:p>
          <a:p>
            <a:pPr marL="12700" algn="ctr">
              <a:lnSpc>
                <a:spcPct val="100000"/>
              </a:lnSpc>
              <a:spcBef>
                <a:spcPts val="20"/>
              </a:spcBef>
            </a:pPr>
            <a:r>
              <a:rPr sz="2400" b="1" spc="-5" dirty="0">
                <a:solidFill>
                  <a:srgbClr val="232852"/>
                </a:solidFill>
                <a:latin typeface="Sitka Banner" panose="02000505000000020004" pitchFamily="2" charset="0"/>
                <a:cs typeface="Times New Roman" panose="02020603050405020304" pitchFamily="18" charset="0"/>
              </a:rPr>
              <a:t>Administración</a:t>
            </a:r>
            <a:r>
              <a:rPr sz="2400" b="1" spc="-5" dirty="0">
                <a:solidFill>
                  <a:srgbClr val="232852"/>
                </a:solidFill>
                <a:latin typeface="Times New Roman" panose="02020603050405020304" pitchFamily="18" charset="0"/>
                <a:cs typeface="Times New Roman" panose="02020603050405020304" pitchFamily="18" charset="0"/>
              </a:rPr>
              <a:t>.</a:t>
            </a:r>
          </a:p>
        </p:txBody>
      </p:sp>
      <p:pic>
        <p:nvPicPr>
          <p:cNvPr id="3" name="object 3"/>
          <p:cNvPicPr/>
          <p:nvPr/>
        </p:nvPicPr>
        <p:blipFill>
          <a:blip r:embed="rId2" cstate="print"/>
          <a:stretch>
            <a:fillRect/>
          </a:stretch>
        </p:blipFill>
        <p:spPr>
          <a:xfrm>
            <a:off x="1276350" y="1362075"/>
            <a:ext cx="5476875" cy="30956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514350"/>
            <a:ext cx="6911658" cy="752129"/>
          </a:xfrm>
          <a:prstGeom prst="rect">
            <a:avLst/>
          </a:prstGeom>
        </p:spPr>
        <p:txBody>
          <a:bodyPr vert="horz" wrap="square" lIns="0" tIns="13335" rIns="0" bIns="0" rtlCol="0">
            <a:spAutoFit/>
          </a:bodyPr>
          <a:lstStyle/>
          <a:p>
            <a:pPr marL="12700" algn="ctr">
              <a:spcBef>
                <a:spcPts val="105"/>
              </a:spcBef>
            </a:pPr>
            <a:r>
              <a:rPr sz="2400" b="1" spc="-5" dirty="0">
                <a:solidFill>
                  <a:srgbClr val="232852"/>
                </a:solidFill>
                <a:latin typeface="Sitka Banner" panose="02000505000000020004" pitchFamily="2" charset="0"/>
                <a:cs typeface="Times New Roman" panose="02020603050405020304" pitchFamily="18" charset="0"/>
              </a:rPr>
              <a:t>Realizar la consulta de todo lo ingresado en el</a:t>
            </a:r>
          </a:p>
          <a:p>
            <a:pPr marL="12700" algn="ctr">
              <a:spcBef>
                <a:spcPts val="20"/>
              </a:spcBef>
            </a:pPr>
            <a:r>
              <a:rPr sz="2400" b="1" spc="-5" dirty="0">
                <a:solidFill>
                  <a:srgbClr val="232852"/>
                </a:solidFill>
                <a:latin typeface="Sitka Banner" panose="02000505000000020004" pitchFamily="2" charset="0"/>
                <a:cs typeface="Times New Roman" panose="02020603050405020304" pitchFamily="18" charset="0"/>
              </a:rPr>
              <a:t>modelo desde el views.</a:t>
            </a:r>
          </a:p>
        </p:txBody>
      </p:sp>
      <p:pic>
        <p:nvPicPr>
          <p:cNvPr id="3" name="object 3"/>
          <p:cNvPicPr/>
          <p:nvPr/>
        </p:nvPicPr>
        <p:blipFill>
          <a:blip r:embed="rId2" cstate="print"/>
          <a:stretch>
            <a:fillRect/>
          </a:stretch>
        </p:blipFill>
        <p:spPr>
          <a:xfrm>
            <a:off x="1269841" y="1274010"/>
            <a:ext cx="6200775" cy="341982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534387"/>
            <a:ext cx="5818759" cy="751488"/>
          </a:xfrm>
          <a:prstGeom prst="rect">
            <a:avLst/>
          </a:prstGeom>
        </p:spPr>
        <p:txBody>
          <a:bodyPr vert="horz" wrap="square" lIns="0" tIns="12700" rIns="0" bIns="0" rtlCol="0">
            <a:spAutoFit/>
          </a:bodyPr>
          <a:lstStyle/>
          <a:p>
            <a:pPr marL="12700" algn="ctr">
              <a:lnSpc>
                <a:spcPct val="100000"/>
              </a:lnSpc>
              <a:spcBef>
                <a:spcPts val="100"/>
              </a:spcBef>
            </a:pPr>
            <a:r>
              <a:rPr sz="2400" b="1" spc="-5" dirty="0">
                <a:solidFill>
                  <a:srgbClr val="232852"/>
                </a:solidFill>
                <a:latin typeface="Sitka Banner" panose="02000505000000020004" pitchFamily="2" charset="0"/>
                <a:cs typeface="Times New Roman" panose="02020603050405020304" pitchFamily="18" charset="0"/>
              </a:rPr>
              <a:t>Mostrar los datos guardados en el modelo</a:t>
            </a:r>
          </a:p>
          <a:p>
            <a:pPr marL="12700" algn="ctr">
              <a:lnSpc>
                <a:spcPct val="100000"/>
              </a:lnSpc>
              <a:spcBef>
                <a:spcPts val="20"/>
              </a:spcBef>
            </a:pPr>
            <a:r>
              <a:rPr sz="2400" b="1" spc="-5" dirty="0">
                <a:solidFill>
                  <a:srgbClr val="232852"/>
                </a:solidFill>
                <a:latin typeface="Sitka Banner" panose="02000505000000020004" pitchFamily="2" charset="0"/>
                <a:cs typeface="Times New Roman" panose="02020603050405020304" pitchFamily="18" charset="0"/>
              </a:rPr>
              <a:t>al html hijo.</a:t>
            </a:r>
          </a:p>
        </p:txBody>
      </p:sp>
      <p:pic>
        <p:nvPicPr>
          <p:cNvPr id="3" name="object 3"/>
          <p:cNvPicPr/>
          <p:nvPr/>
        </p:nvPicPr>
        <p:blipFill>
          <a:blip r:embed="rId2" cstate="print"/>
          <a:stretch>
            <a:fillRect/>
          </a:stretch>
        </p:blipFill>
        <p:spPr>
          <a:xfrm>
            <a:off x="1371600" y="1285875"/>
            <a:ext cx="6019800" cy="3390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37795" y="67627"/>
            <a:ext cx="3397250" cy="575310"/>
          </a:xfrm>
          <a:prstGeom prst="rect">
            <a:avLst/>
          </a:prstGeom>
        </p:spPr>
        <p:txBody>
          <a:bodyPr vert="horz" wrap="square" lIns="0" tIns="13335" rIns="0" bIns="0" rtlCol="0">
            <a:spAutoFit/>
          </a:bodyPr>
          <a:lstStyle/>
          <a:p>
            <a:pPr marL="12700">
              <a:lnSpc>
                <a:spcPct val="100000"/>
              </a:lnSpc>
              <a:spcBef>
                <a:spcPts val="105"/>
              </a:spcBef>
            </a:pPr>
            <a:r>
              <a:rPr sz="3600" spc="-5" dirty="0">
                <a:solidFill>
                  <a:srgbClr val="001F5F"/>
                </a:solidFill>
                <a:latin typeface="Sitka Banner" panose="02000505000000020004" pitchFamily="2" charset="0"/>
              </a:rPr>
              <a:t>Que</a:t>
            </a:r>
            <a:r>
              <a:rPr sz="3600" spc="10" dirty="0">
                <a:solidFill>
                  <a:srgbClr val="001F5F"/>
                </a:solidFill>
                <a:latin typeface="Sitka Banner" panose="02000505000000020004" pitchFamily="2" charset="0"/>
              </a:rPr>
              <a:t> </a:t>
            </a:r>
            <a:r>
              <a:rPr sz="3600" dirty="0">
                <a:solidFill>
                  <a:srgbClr val="001F5F"/>
                </a:solidFill>
                <a:latin typeface="Sitka Banner" panose="02000505000000020004" pitchFamily="2" charset="0"/>
              </a:rPr>
              <a:t>es</a:t>
            </a:r>
            <a:r>
              <a:rPr sz="3600" spc="-35" dirty="0">
                <a:solidFill>
                  <a:srgbClr val="001F5F"/>
                </a:solidFill>
                <a:latin typeface="Sitka Banner" panose="02000505000000020004" pitchFamily="2" charset="0"/>
              </a:rPr>
              <a:t> </a:t>
            </a:r>
            <a:r>
              <a:rPr sz="3600" spc="-5" dirty="0">
                <a:solidFill>
                  <a:srgbClr val="001F5F"/>
                </a:solidFill>
                <a:latin typeface="Sitka Banner" panose="02000505000000020004" pitchFamily="2" charset="0"/>
              </a:rPr>
              <a:t>Django</a:t>
            </a:r>
            <a:endParaRPr sz="3600" dirty="0">
              <a:latin typeface="Sitka Banner" panose="02000505000000020004" pitchFamily="2" charset="0"/>
            </a:endParaRPr>
          </a:p>
        </p:txBody>
      </p:sp>
      <p:pic>
        <p:nvPicPr>
          <p:cNvPr id="1034" name="Picture 10" descr="Por qué Django Framework es mejor para el desarrollo web? – Acervo Lima">
            <a:extLst>
              <a:ext uri="{FF2B5EF4-FFF2-40B4-BE49-F238E27FC236}">
                <a16:creationId xmlns:a16="http://schemas.microsoft.com/office/drawing/2014/main" id="{B66F0139-5DA8-4941-B7AD-4CDAC7AFA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55" y="1847568"/>
            <a:ext cx="6761199" cy="304254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object 3"/>
          <p:cNvGrpSpPr/>
          <p:nvPr/>
        </p:nvGrpSpPr>
        <p:grpSpPr>
          <a:xfrm>
            <a:off x="6019800" y="2103049"/>
            <a:ext cx="3028950" cy="2981325"/>
            <a:chOff x="6115050" y="2162175"/>
            <a:chExt cx="3028950" cy="2981325"/>
          </a:xfrm>
        </p:grpSpPr>
        <p:sp>
          <p:nvSpPr>
            <p:cNvPr id="4" name="object 4"/>
            <p:cNvSpPr/>
            <p:nvPr/>
          </p:nvSpPr>
          <p:spPr>
            <a:xfrm>
              <a:off x="6115050" y="2162175"/>
              <a:ext cx="3028950" cy="2981325"/>
            </a:xfrm>
            <a:custGeom>
              <a:avLst/>
              <a:gdLst/>
              <a:ahLst/>
              <a:cxnLst/>
              <a:rect l="l" t="t" r="r" b="b"/>
              <a:pathLst>
                <a:path w="3028950" h="2981325">
                  <a:moveTo>
                    <a:pt x="3028950" y="0"/>
                  </a:moveTo>
                  <a:lnTo>
                    <a:pt x="0" y="2981325"/>
                  </a:lnTo>
                  <a:lnTo>
                    <a:pt x="597789" y="2981325"/>
                  </a:lnTo>
                  <a:lnTo>
                    <a:pt x="3028950" y="588391"/>
                  </a:lnTo>
                  <a:lnTo>
                    <a:pt x="3028950" y="0"/>
                  </a:lnTo>
                  <a:close/>
                </a:path>
              </a:pathLst>
            </a:custGeom>
            <a:solidFill>
              <a:srgbClr val="006FC0"/>
            </a:solidFill>
          </p:spPr>
          <p:txBody>
            <a:bodyPr wrap="square" lIns="0" tIns="0" rIns="0" bIns="0" rtlCol="0"/>
            <a:lstStyle/>
            <a:p>
              <a:endParaRPr/>
            </a:p>
          </p:txBody>
        </p:sp>
        <p:pic>
          <p:nvPicPr>
            <p:cNvPr id="5" name="object 5"/>
            <p:cNvPicPr/>
            <p:nvPr/>
          </p:nvPicPr>
          <p:blipFill>
            <a:blip r:embed="rId3" cstate="print"/>
            <a:stretch>
              <a:fillRect/>
            </a:stretch>
          </p:blipFill>
          <p:spPr>
            <a:xfrm>
              <a:off x="7658100" y="3867150"/>
              <a:ext cx="1343025" cy="1076325"/>
            </a:xfrm>
            <a:prstGeom prst="rect">
              <a:avLst/>
            </a:prstGeom>
          </p:spPr>
        </p:pic>
      </p:grpSp>
      <p:sp>
        <p:nvSpPr>
          <p:cNvPr id="8" name="object 8"/>
          <p:cNvSpPr txBox="1"/>
          <p:nvPr/>
        </p:nvSpPr>
        <p:spPr>
          <a:xfrm>
            <a:off x="1836420" y="1022032"/>
            <a:ext cx="5593080" cy="571500"/>
          </a:xfrm>
          <a:prstGeom prst="rect">
            <a:avLst/>
          </a:prstGeom>
        </p:spPr>
        <p:txBody>
          <a:bodyPr vert="horz" wrap="square" lIns="0" tIns="19685" rIns="0" bIns="0" rtlCol="0">
            <a:spAutoFit/>
          </a:bodyPr>
          <a:lstStyle/>
          <a:p>
            <a:pPr marL="193040" marR="5080" indent="-180975" algn="just">
              <a:lnSpc>
                <a:spcPts val="1430"/>
              </a:lnSpc>
              <a:spcBef>
                <a:spcPts val="155"/>
              </a:spcBef>
              <a:buAutoNum type="arabicParenR" startAt="4"/>
              <a:tabLst>
                <a:tab pos="193675" algn="l"/>
              </a:tabLst>
            </a:pPr>
            <a:r>
              <a:rPr sz="1400" spc="-20" dirty="0">
                <a:latin typeface="Sitka Banner" panose="02000505000000020004" pitchFamily="2" charset="0"/>
                <a:cs typeface="Times New Roman" panose="02020603050405020304" pitchFamily="18" charset="0"/>
              </a:rPr>
              <a:t>Django es un framework de applications web gratuito y de código abierto (open  source) escrito en Python. Un framework web es un conjunto de componentes que  te ayudan a desarrollar sitios web más fácil y rápidamente.</a:t>
            </a:r>
          </a:p>
        </p:txBody>
      </p:sp>
      <p:sp>
        <p:nvSpPr>
          <p:cNvPr id="9" name="object 9"/>
          <p:cNvSpPr/>
          <p:nvPr/>
        </p:nvSpPr>
        <p:spPr>
          <a:xfrm>
            <a:off x="7858125" y="0"/>
            <a:ext cx="1285875" cy="1285875"/>
          </a:xfrm>
          <a:custGeom>
            <a:avLst/>
            <a:gdLst/>
            <a:ahLst/>
            <a:cxnLst/>
            <a:rect l="l" t="t" r="r" b="b"/>
            <a:pathLst>
              <a:path w="1285875" h="1285875">
                <a:moveTo>
                  <a:pt x="1285875" y="0"/>
                </a:moveTo>
                <a:lnTo>
                  <a:pt x="0" y="0"/>
                </a:lnTo>
                <a:lnTo>
                  <a:pt x="1285875" y="1285875"/>
                </a:lnTo>
                <a:lnTo>
                  <a:pt x="1285875" y="0"/>
                </a:lnTo>
                <a:close/>
              </a:path>
            </a:pathLst>
          </a:custGeom>
          <a:solidFill>
            <a:srgbClr val="001F5F"/>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72225" y="38100"/>
            <a:ext cx="2771775" cy="447675"/>
            <a:chOff x="6372225" y="38100"/>
            <a:chExt cx="2771775" cy="447675"/>
          </a:xfrm>
        </p:grpSpPr>
        <p:sp>
          <p:nvSpPr>
            <p:cNvPr id="4" name="object 4"/>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5" name="object 5"/>
            <p:cNvPicPr/>
            <p:nvPr/>
          </p:nvPicPr>
          <p:blipFill>
            <a:blip r:embed="rId2" cstate="print"/>
            <a:stretch>
              <a:fillRect/>
            </a:stretch>
          </p:blipFill>
          <p:spPr>
            <a:xfrm>
              <a:off x="7305675" y="66675"/>
              <a:ext cx="1143000" cy="400050"/>
            </a:xfrm>
            <a:prstGeom prst="rect">
              <a:avLst/>
            </a:prstGeom>
          </p:spPr>
        </p:pic>
      </p:grpSp>
      <p:sp>
        <p:nvSpPr>
          <p:cNvPr id="6" name="object 6"/>
          <p:cNvSpPr txBox="1"/>
          <p:nvPr/>
        </p:nvSpPr>
        <p:spPr>
          <a:xfrm>
            <a:off x="227862" y="590550"/>
            <a:ext cx="7683500" cy="1616853"/>
          </a:xfrm>
          <a:prstGeom prst="rect">
            <a:avLst/>
          </a:prstGeom>
        </p:spPr>
        <p:txBody>
          <a:bodyPr vert="horz" wrap="square" lIns="0" tIns="10160" rIns="0" bIns="0" rtlCol="0">
            <a:spAutoFit/>
          </a:bodyPr>
          <a:lstStyle/>
          <a:p>
            <a:pPr marL="12700" marR="4716145" algn="ctr">
              <a:lnSpc>
                <a:spcPct val="100899"/>
              </a:lnSpc>
              <a:spcBef>
                <a:spcPts val="80"/>
              </a:spcBef>
            </a:pPr>
            <a:r>
              <a:rPr sz="2000" b="1" spc="20" dirty="0">
                <a:solidFill>
                  <a:srgbClr val="001F5F"/>
                </a:solidFill>
                <a:latin typeface="Sitka Display" panose="02000505000000020004" pitchFamily="2" charset="0"/>
                <a:cs typeface="Times New Roman" panose="02020603050405020304" pitchFamily="18" charset="0"/>
              </a:rPr>
              <a:t>Que</a:t>
            </a:r>
            <a:r>
              <a:rPr sz="2000" b="1" spc="-95" dirty="0">
                <a:solidFill>
                  <a:srgbClr val="001F5F"/>
                </a:solidFill>
                <a:latin typeface="Sitka Display" panose="02000505000000020004" pitchFamily="2" charset="0"/>
                <a:cs typeface="Times New Roman" panose="02020603050405020304" pitchFamily="18" charset="0"/>
              </a:rPr>
              <a:t> </a:t>
            </a:r>
            <a:r>
              <a:rPr sz="2000" b="1" spc="-5" dirty="0">
                <a:solidFill>
                  <a:srgbClr val="001F5F"/>
                </a:solidFill>
                <a:latin typeface="Sitka Display" panose="02000505000000020004" pitchFamily="2" charset="0"/>
                <a:cs typeface="Times New Roman" panose="02020603050405020304" pitchFamily="18" charset="0"/>
              </a:rPr>
              <a:t>es</a:t>
            </a:r>
            <a:r>
              <a:rPr sz="2000" b="1" spc="-10" dirty="0">
                <a:solidFill>
                  <a:srgbClr val="001F5F"/>
                </a:solidFill>
                <a:latin typeface="Sitka Display" panose="02000505000000020004" pitchFamily="2" charset="0"/>
                <a:cs typeface="Times New Roman" panose="02020603050405020304" pitchFamily="18" charset="0"/>
              </a:rPr>
              <a:t> </a:t>
            </a:r>
            <a:r>
              <a:rPr sz="2000" b="1" spc="-5" dirty="0">
                <a:solidFill>
                  <a:srgbClr val="001F5F"/>
                </a:solidFill>
                <a:latin typeface="Sitka Display" panose="02000505000000020004" pitchFamily="2" charset="0"/>
                <a:cs typeface="Times New Roman" panose="02020603050405020304" pitchFamily="18" charset="0"/>
              </a:rPr>
              <a:t>la</a:t>
            </a:r>
            <a:r>
              <a:rPr sz="2000" b="1" spc="-20" dirty="0">
                <a:solidFill>
                  <a:srgbClr val="001F5F"/>
                </a:solidFill>
                <a:latin typeface="Sitka Display" panose="02000505000000020004" pitchFamily="2" charset="0"/>
                <a:cs typeface="Times New Roman" panose="02020603050405020304" pitchFamily="18" charset="0"/>
              </a:rPr>
              <a:t> </a:t>
            </a:r>
            <a:r>
              <a:rPr sz="2000" b="1" spc="10" dirty="0">
                <a:solidFill>
                  <a:srgbClr val="001F5F"/>
                </a:solidFill>
                <a:latin typeface="Sitka Display" panose="02000505000000020004" pitchFamily="2" charset="0"/>
                <a:cs typeface="Times New Roman" panose="02020603050405020304" pitchFamily="18" charset="0"/>
              </a:rPr>
              <a:t>Maquinna</a:t>
            </a:r>
            <a:r>
              <a:rPr sz="2000" b="1" spc="-85" dirty="0">
                <a:solidFill>
                  <a:srgbClr val="001F5F"/>
                </a:solidFill>
                <a:latin typeface="Sitka Display" panose="02000505000000020004" pitchFamily="2" charset="0"/>
                <a:cs typeface="Times New Roman" panose="02020603050405020304" pitchFamily="18" charset="0"/>
              </a:rPr>
              <a:t> </a:t>
            </a:r>
            <a:r>
              <a:rPr sz="2000" b="1" dirty="0">
                <a:solidFill>
                  <a:srgbClr val="001F5F"/>
                </a:solidFill>
                <a:latin typeface="Sitka Display" panose="02000505000000020004" pitchFamily="2" charset="0"/>
                <a:cs typeface="Times New Roman" panose="02020603050405020304" pitchFamily="18" charset="0"/>
              </a:rPr>
              <a:t>virtual </a:t>
            </a:r>
            <a:r>
              <a:rPr sz="2000" b="1" spc="-525" dirty="0">
                <a:solidFill>
                  <a:srgbClr val="001F5F"/>
                </a:solidFill>
                <a:latin typeface="Sitka Display" panose="02000505000000020004" pitchFamily="2" charset="0"/>
                <a:cs typeface="Times New Roman" panose="02020603050405020304" pitchFamily="18" charset="0"/>
              </a:rPr>
              <a:t> </a:t>
            </a:r>
            <a:r>
              <a:rPr sz="2000" b="1" dirty="0">
                <a:solidFill>
                  <a:srgbClr val="001F5F"/>
                </a:solidFill>
                <a:latin typeface="Sitka Display" panose="02000505000000020004" pitchFamily="2" charset="0"/>
                <a:cs typeface="Times New Roman" panose="02020603050405020304" pitchFamily="18" charset="0"/>
              </a:rPr>
              <a:t>de</a:t>
            </a:r>
            <a:r>
              <a:rPr sz="2000" b="1" spc="-15" dirty="0">
                <a:solidFill>
                  <a:srgbClr val="001F5F"/>
                </a:solidFill>
                <a:latin typeface="Sitka Display" panose="02000505000000020004" pitchFamily="2" charset="0"/>
                <a:cs typeface="Times New Roman" panose="02020603050405020304" pitchFamily="18" charset="0"/>
              </a:rPr>
              <a:t> </a:t>
            </a:r>
            <a:r>
              <a:rPr sz="2000" b="1" dirty="0">
                <a:solidFill>
                  <a:srgbClr val="001F5F"/>
                </a:solidFill>
                <a:latin typeface="Sitka Display" panose="02000505000000020004" pitchFamily="2" charset="0"/>
                <a:cs typeface="Times New Roman" panose="02020603050405020304" pitchFamily="18" charset="0"/>
              </a:rPr>
              <a:t>Django</a:t>
            </a:r>
            <a:endParaRPr sz="2000" dirty="0">
              <a:latin typeface="Sitka Display" panose="02000505000000020004" pitchFamily="2" charset="0"/>
              <a:cs typeface="Times New Roman" panose="02020603050405020304" pitchFamily="18" charset="0"/>
            </a:endParaRPr>
          </a:p>
          <a:p>
            <a:pPr algn="just"/>
            <a:r>
              <a:rPr lang="es-ES" sz="1600" spc="25" dirty="0">
                <a:latin typeface="Sitka Banner" panose="02000505000000020004" pitchFamily="2" charset="0"/>
                <a:cs typeface="Times New Roman" panose="02020603050405020304" pitchFamily="18" charset="0"/>
              </a:rPr>
              <a:t>Un entorno virtual es un entorno de Python aislado creado para un  proyecto. Este entorno tiene su propio intérprete de Python, bibliotecas y  paquetes, lo que significa que el intérprete de Python y las dependencias  instaladas pertenecen solo a este proyecto</a:t>
            </a:r>
          </a:p>
          <a:p>
            <a:pPr>
              <a:lnSpc>
                <a:spcPct val="100000"/>
              </a:lnSpc>
            </a:pPr>
            <a:endParaRPr sz="1600" dirty="0">
              <a:latin typeface="Times New Roman" panose="02020603050405020304" pitchFamily="18" charset="0"/>
              <a:cs typeface="Times New Roman" panose="02020603050405020304" pitchFamily="18" charset="0"/>
            </a:endParaRPr>
          </a:p>
        </p:txBody>
      </p:sp>
      <p:pic>
        <p:nvPicPr>
          <p:cNvPr id="3074" name="Picture 2" descr="Entornos virtuales de Python: común y Anaconda - Jarroba">
            <a:extLst>
              <a:ext uri="{FF2B5EF4-FFF2-40B4-BE49-F238E27FC236}">
                <a16:creationId xmlns:a16="http://schemas.microsoft.com/office/drawing/2014/main" id="{2F563EFF-7736-48AD-8669-0700C5EE8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96429"/>
            <a:ext cx="5029200" cy="2877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68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72225" y="38100"/>
            <a:ext cx="2771775" cy="447675"/>
            <a:chOff x="6372225" y="38100"/>
            <a:chExt cx="2771775" cy="447675"/>
          </a:xfrm>
        </p:grpSpPr>
        <p:sp>
          <p:nvSpPr>
            <p:cNvPr id="4" name="object 4"/>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5" name="object 5"/>
            <p:cNvPicPr/>
            <p:nvPr/>
          </p:nvPicPr>
          <p:blipFill>
            <a:blip r:embed="rId2" cstate="print"/>
            <a:stretch>
              <a:fillRect/>
            </a:stretch>
          </p:blipFill>
          <p:spPr>
            <a:xfrm>
              <a:off x="7305675" y="66675"/>
              <a:ext cx="1143000" cy="400050"/>
            </a:xfrm>
            <a:prstGeom prst="rect">
              <a:avLst/>
            </a:prstGeom>
          </p:spPr>
        </p:pic>
      </p:grpSp>
      <p:sp>
        <p:nvSpPr>
          <p:cNvPr id="6" name="object 6"/>
          <p:cNvSpPr txBox="1"/>
          <p:nvPr/>
        </p:nvSpPr>
        <p:spPr>
          <a:xfrm>
            <a:off x="47988" y="255740"/>
            <a:ext cx="8105412" cy="1826141"/>
          </a:xfrm>
          <a:prstGeom prst="rect">
            <a:avLst/>
          </a:prstGeom>
        </p:spPr>
        <p:txBody>
          <a:bodyPr vert="horz" wrap="square" lIns="0" tIns="10160" rIns="0" bIns="0" rtlCol="0">
            <a:spAutoFit/>
          </a:bodyPr>
          <a:lstStyle/>
          <a:p>
            <a:pPr>
              <a:lnSpc>
                <a:spcPct val="100000"/>
              </a:lnSpc>
            </a:pPr>
            <a:endParaRPr sz="1600" dirty="0">
              <a:latin typeface="Times New Roman" panose="02020603050405020304" pitchFamily="18" charset="0"/>
              <a:cs typeface="Times New Roman" panose="02020603050405020304" pitchFamily="18" charset="0"/>
            </a:endParaRPr>
          </a:p>
          <a:p>
            <a:pPr marL="60325" algn="just">
              <a:lnSpc>
                <a:spcPct val="100000"/>
              </a:lnSpc>
              <a:spcBef>
                <a:spcPts val="1025"/>
              </a:spcBef>
            </a:pPr>
            <a:r>
              <a:rPr sz="1800" b="1" spc="20" dirty="0">
                <a:solidFill>
                  <a:srgbClr val="001F5F"/>
                </a:solidFill>
                <a:latin typeface="Times New Roman" panose="02020603050405020304" pitchFamily="18" charset="0"/>
                <a:cs typeface="Times New Roman" panose="02020603050405020304" pitchFamily="18" charset="0"/>
              </a:rPr>
              <a:t>Que</a:t>
            </a:r>
            <a:r>
              <a:rPr sz="1800" b="1" spc="-95" dirty="0">
                <a:solidFill>
                  <a:srgbClr val="001F5F"/>
                </a:solidFill>
                <a:latin typeface="Times New Roman" panose="02020603050405020304" pitchFamily="18" charset="0"/>
                <a:cs typeface="Times New Roman" panose="02020603050405020304" pitchFamily="18" charset="0"/>
              </a:rPr>
              <a:t> </a:t>
            </a:r>
            <a:r>
              <a:rPr sz="1800" b="1" spc="-5" dirty="0">
                <a:solidFill>
                  <a:srgbClr val="001F5F"/>
                </a:solidFill>
                <a:latin typeface="Times New Roman" panose="02020603050405020304" pitchFamily="18" charset="0"/>
                <a:cs typeface="Times New Roman" panose="02020603050405020304" pitchFamily="18" charset="0"/>
              </a:rPr>
              <a:t>es la </a:t>
            </a:r>
            <a:r>
              <a:rPr sz="1800" b="1" dirty="0">
                <a:solidFill>
                  <a:srgbClr val="001F5F"/>
                </a:solidFill>
                <a:latin typeface="Times New Roman" panose="02020603050405020304" pitchFamily="18" charset="0"/>
                <a:cs typeface="Times New Roman" panose="02020603050405020304" pitchFamily="18" charset="0"/>
              </a:rPr>
              <a:t>MVT</a:t>
            </a:r>
            <a:r>
              <a:rPr sz="1800" b="1" spc="-35" dirty="0">
                <a:solidFill>
                  <a:srgbClr val="001F5F"/>
                </a:solidFill>
                <a:latin typeface="Times New Roman" panose="02020603050405020304" pitchFamily="18" charset="0"/>
                <a:cs typeface="Times New Roman" panose="02020603050405020304" pitchFamily="18" charset="0"/>
              </a:rPr>
              <a:t> </a:t>
            </a:r>
            <a:r>
              <a:rPr sz="1800" b="1" dirty="0">
                <a:solidFill>
                  <a:srgbClr val="001F5F"/>
                </a:solidFill>
                <a:latin typeface="Times New Roman" panose="02020603050405020304" pitchFamily="18" charset="0"/>
                <a:cs typeface="Times New Roman" panose="02020603050405020304" pitchFamily="18" charset="0"/>
              </a:rPr>
              <a:t>en</a:t>
            </a:r>
            <a:r>
              <a:rPr sz="1800" b="1" spc="10" dirty="0">
                <a:solidFill>
                  <a:srgbClr val="001F5F"/>
                </a:solidFill>
                <a:latin typeface="Times New Roman" panose="02020603050405020304" pitchFamily="18" charset="0"/>
                <a:cs typeface="Times New Roman" panose="02020603050405020304" pitchFamily="18" charset="0"/>
              </a:rPr>
              <a:t> </a:t>
            </a:r>
            <a:r>
              <a:rPr sz="1800" b="1" dirty="0">
                <a:solidFill>
                  <a:srgbClr val="001F5F"/>
                </a:solidFill>
                <a:latin typeface="Times New Roman" panose="02020603050405020304" pitchFamily="18" charset="0"/>
                <a:cs typeface="Times New Roman" panose="02020603050405020304" pitchFamily="18" charset="0"/>
              </a:rPr>
              <a:t>Django</a:t>
            </a:r>
            <a:endParaRPr sz="1800" dirty="0">
              <a:latin typeface="Times New Roman" panose="02020603050405020304" pitchFamily="18" charset="0"/>
              <a:cs typeface="Times New Roman" panose="02020603050405020304" pitchFamily="18" charset="0"/>
            </a:endParaRPr>
          </a:p>
          <a:p>
            <a:pPr marL="902969" marR="5080" algn="just">
              <a:lnSpc>
                <a:spcPct val="99900"/>
              </a:lnSpc>
              <a:spcBef>
                <a:spcPts val="1365"/>
              </a:spcBef>
            </a:pPr>
            <a:r>
              <a:rPr sz="1600" spc="25" dirty="0">
                <a:latin typeface="Sitka Banner" panose="02000505000000020004" pitchFamily="2" charset="0"/>
                <a:cs typeface="Times New Roman" panose="02020603050405020304" pitchFamily="18" charset="0"/>
              </a:rPr>
              <a:t>En Django, el controlador sigue estando presente, nada más que de una manera  intrínseca, ya que todo el framework Django es el controlador. Modelo: Maneja todo lo  relacionado con la información, esto incluye como acceder a esta, la validación,  relación entre los datos y su comportamiento.</a:t>
            </a:r>
          </a:p>
        </p:txBody>
      </p:sp>
      <p:pic>
        <p:nvPicPr>
          <p:cNvPr id="2052" name="Picture 4" descr="Is Django an MVC or an MVT framework? - Quora">
            <a:extLst>
              <a:ext uri="{FF2B5EF4-FFF2-40B4-BE49-F238E27FC236}">
                <a16:creationId xmlns:a16="http://schemas.microsoft.com/office/drawing/2014/main" id="{6D8D9E3C-0C2E-49D5-BC08-F29780918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94648"/>
            <a:ext cx="5438775" cy="2486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45919" y="448938"/>
            <a:ext cx="5661025" cy="411651"/>
          </a:xfrm>
          <a:prstGeom prst="rect">
            <a:avLst/>
          </a:prstGeom>
        </p:spPr>
        <p:txBody>
          <a:bodyPr vert="horz" wrap="square" lIns="0" tIns="133350" rIns="0" bIns="0" rtlCol="0">
            <a:spAutoFit/>
          </a:bodyPr>
          <a:lstStyle/>
          <a:p>
            <a:pPr marL="12700">
              <a:lnSpc>
                <a:spcPct val="100000"/>
              </a:lnSpc>
              <a:spcBef>
                <a:spcPts val="1050"/>
              </a:spcBef>
            </a:pPr>
            <a:r>
              <a:rPr sz="1800" b="1" dirty="0">
                <a:solidFill>
                  <a:srgbClr val="001F5F"/>
                </a:solidFill>
                <a:latin typeface="Sitka Banner" panose="02000505000000020004" pitchFamily="2" charset="0"/>
                <a:cs typeface="Microsoft YaHei"/>
              </a:rPr>
              <a:t>CREAR </a:t>
            </a:r>
            <a:r>
              <a:rPr sz="1800" b="1" spc="10" dirty="0">
                <a:solidFill>
                  <a:srgbClr val="001F5F"/>
                </a:solidFill>
                <a:latin typeface="Sitka Banner" panose="02000505000000020004" pitchFamily="2" charset="0"/>
                <a:cs typeface="Microsoft YaHei"/>
              </a:rPr>
              <a:t>UN</a:t>
            </a:r>
            <a:r>
              <a:rPr sz="1800" b="1" spc="-40" dirty="0">
                <a:solidFill>
                  <a:srgbClr val="001F5F"/>
                </a:solidFill>
                <a:latin typeface="Sitka Banner" panose="02000505000000020004" pitchFamily="2" charset="0"/>
                <a:cs typeface="Microsoft YaHei"/>
              </a:rPr>
              <a:t> </a:t>
            </a:r>
            <a:r>
              <a:rPr sz="1800" b="1" dirty="0">
                <a:solidFill>
                  <a:srgbClr val="001F5F"/>
                </a:solidFill>
                <a:latin typeface="Sitka Banner" panose="02000505000000020004" pitchFamily="2" charset="0"/>
                <a:cs typeface="Microsoft YaHei"/>
              </a:rPr>
              <a:t>PROJECTO</a:t>
            </a:r>
            <a:r>
              <a:rPr sz="1800" b="1" spc="-65" dirty="0">
                <a:solidFill>
                  <a:srgbClr val="001F5F"/>
                </a:solidFill>
                <a:latin typeface="Sitka Banner" panose="02000505000000020004" pitchFamily="2" charset="0"/>
                <a:cs typeface="Microsoft YaHei"/>
              </a:rPr>
              <a:t> </a:t>
            </a:r>
            <a:r>
              <a:rPr sz="1800" b="1" spc="5" dirty="0">
                <a:solidFill>
                  <a:srgbClr val="001F5F"/>
                </a:solidFill>
                <a:latin typeface="Sitka Banner" panose="02000505000000020004" pitchFamily="2" charset="0"/>
                <a:cs typeface="Microsoft YaHei"/>
              </a:rPr>
              <a:t>EN</a:t>
            </a:r>
            <a:r>
              <a:rPr sz="1800" b="1" spc="-40" dirty="0">
                <a:solidFill>
                  <a:srgbClr val="001F5F"/>
                </a:solidFill>
                <a:latin typeface="Sitka Banner" panose="02000505000000020004" pitchFamily="2" charset="0"/>
                <a:cs typeface="Microsoft YaHei"/>
              </a:rPr>
              <a:t> </a:t>
            </a:r>
            <a:r>
              <a:rPr sz="1800" b="1" spc="-10" dirty="0">
                <a:solidFill>
                  <a:srgbClr val="001F5F"/>
                </a:solidFill>
                <a:latin typeface="Sitka Banner" panose="02000505000000020004" pitchFamily="2" charset="0"/>
                <a:cs typeface="Microsoft YaHei"/>
              </a:rPr>
              <a:t>LA</a:t>
            </a:r>
            <a:r>
              <a:rPr sz="1800" b="1" spc="60" dirty="0">
                <a:solidFill>
                  <a:srgbClr val="001F5F"/>
                </a:solidFill>
                <a:latin typeface="Sitka Banner" panose="02000505000000020004" pitchFamily="2" charset="0"/>
                <a:cs typeface="Microsoft YaHei"/>
              </a:rPr>
              <a:t> </a:t>
            </a:r>
            <a:r>
              <a:rPr sz="1800" b="1" spc="5" dirty="0">
                <a:solidFill>
                  <a:srgbClr val="001F5F"/>
                </a:solidFill>
                <a:latin typeface="Sitka Banner" panose="02000505000000020004" pitchFamily="2" charset="0"/>
                <a:cs typeface="Microsoft YaHei"/>
              </a:rPr>
              <a:t>MÁQUINA</a:t>
            </a:r>
            <a:r>
              <a:rPr sz="1800" b="1" spc="-90" dirty="0">
                <a:solidFill>
                  <a:srgbClr val="001F5F"/>
                </a:solidFill>
                <a:latin typeface="Sitka Banner" panose="02000505000000020004" pitchFamily="2" charset="0"/>
                <a:cs typeface="Microsoft YaHei"/>
              </a:rPr>
              <a:t> </a:t>
            </a:r>
            <a:r>
              <a:rPr sz="1800" b="1" dirty="0">
                <a:solidFill>
                  <a:srgbClr val="001F5F"/>
                </a:solidFill>
                <a:latin typeface="Sitka Banner" panose="02000505000000020004" pitchFamily="2" charset="0"/>
                <a:cs typeface="Microsoft YaHei"/>
              </a:rPr>
              <a:t>VIRTUAL</a:t>
            </a:r>
            <a:endParaRPr sz="1800" dirty="0">
              <a:latin typeface="Sitka Banner" panose="02000505000000020004" pitchFamily="2" charset="0"/>
              <a:cs typeface="Microsoft YaHei"/>
            </a:endParaRPr>
          </a:p>
        </p:txBody>
      </p:sp>
      <p:pic>
        <p:nvPicPr>
          <p:cNvPr id="3" name="object 3"/>
          <p:cNvPicPr/>
          <p:nvPr/>
        </p:nvPicPr>
        <p:blipFill>
          <a:blip r:embed="rId2" cstate="print"/>
          <a:stretch>
            <a:fillRect/>
          </a:stretch>
        </p:blipFill>
        <p:spPr>
          <a:xfrm>
            <a:off x="609600" y="1200150"/>
            <a:ext cx="7696200" cy="37131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41487" y="438150"/>
            <a:ext cx="5661025" cy="411651"/>
          </a:xfrm>
          <a:prstGeom prst="rect">
            <a:avLst/>
          </a:prstGeom>
        </p:spPr>
        <p:txBody>
          <a:bodyPr vert="horz" wrap="square" lIns="0" tIns="133350" rIns="0" bIns="0" rtlCol="0">
            <a:spAutoFit/>
          </a:bodyPr>
          <a:lstStyle/>
          <a:p>
            <a:pPr marL="12700">
              <a:lnSpc>
                <a:spcPct val="100000"/>
              </a:lnSpc>
              <a:spcBef>
                <a:spcPts val="1050"/>
              </a:spcBef>
            </a:pPr>
            <a:r>
              <a:rPr b="1" dirty="0">
                <a:solidFill>
                  <a:srgbClr val="001F5F"/>
                </a:solidFill>
                <a:latin typeface="Sitka Banner" panose="02000505000000020004" pitchFamily="2" charset="0"/>
              </a:rPr>
              <a:t>CREAR UN PROJECTO EN LA MÁQUINA VIRTUAL</a:t>
            </a:r>
          </a:p>
        </p:txBody>
      </p:sp>
      <p:pic>
        <p:nvPicPr>
          <p:cNvPr id="5" name="object 5"/>
          <p:cNvPicPr/>
          <p:nvPr/>
        </p:nvPicPr>
        <p:blipFill>
          <a:blip r:embed="rId2" cstate="print"/>
          <a:stretch>
            <a:fillRect/>
          </a:stretch>
        </p:blipFill>
        <p:spPr>
          <a:xfrm>
            <a:off x="762000" y="1203024"/>
            <a:ext cx="7467600" cy="3602946"/>
          </a:xfrm>
          <a:prstGeom prst="rect">
            <a:avLst/>
          </a:prstGeom>
        </p:spPr>
      </p:pic>
    </p:spTree>
    <p:extLst>
      <p:ext uri="{BB962C8B-B14F-4D97-AF65-F5344CB8AC3E}">
        <p14:creationId xmlns:p14="http://schemas.microsoft.com/office/powerpoint/2010/main" val="15715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3825"/>
            <a:ext cx="400050" cy="647700"/>
          </a:xfrm>
          <a:custGeom>
            <a:avLst/>
            <a:gdLst/>
            <a:ahLst/>
            <a:cxnLst/>
            <a:rect l="l" t="t" r="r" b="b"/>
            <a:pathLst>
              <a:path w="400050" h="647700">
                <a:moveTo>
                  <a:pt x="400050" y="0"/>
                </a:moveTo>
                <a:lnTo>
                  <a:pt x="0" y="0"/>
                </a:lnTo>
                <a:lnTo>
                  <a:pt x="0" y="647700"/>
                </a:lnTo>
                <a:lnTo>
                  <a:pt x="400050" y="647700"/>
                </a:lnTo>
                <a:lnTo>
                  <a:pt x="400050" y="0"/>
                </a:lnTo>
                <a:close/>
              </a:path>
            </a:pathLst>
          </a:custGeom>
          <a:solidFill>
            <a:srgbClr val="001F5F"/>
          </a:solidFill>
        </p:spPr>
        <p:txBody>
          <a:bodyPr wrap="square" lIns="0" tIns="0" rIns="0" bIns="0" rtlCol="0"/>
          <a:lstStyle/>
          <a:p>
            <a:endParaRPr/>
          </a:p>
        </p:txBody>
      </p:sp>
      <p:sp>
        <p:nvSpPr>
          <p:cNvPr id="3" name="object 3"/>
          <p:cNvSpPr/>
          <p:nvPr/>
        </p:nvSpPr>
        <p:spPr>
          <a:xfrm>
            <a:off x="9525" y="4714875"/>
            <a:ext cx="9134475" cy="323850"/>
          </a:xfrm>
          <a:custGeom>
            <a:avLst/>
            <a:gdLst/>
            <a:ahLst/>
            <a:cxnLst/>
            <a:rect l="l" t="t" r="r" b="b"/>
            <a:pathLst>
              <a:path w="9134475" h="323850">
                <a:moveTo>
                  <a:pt x="0" y="323850"/>
                </a:moveTo>
                <a:lnTo>
                  <a:pt x="9134475" y="323850"/>
                </a:lnTo>
                <a:lnTo>
                  <a:pt x="9134475" y="0"/>
                </a:lnTo>
                <a:lnTo>
                  <a:pt x="0" y="0"/>
                </a:lnTo>
                <a:lnTo>
                  <a:pt x="0" y="323850"/>
                </a:lnTo>
                <a:close/>
              </a:path>
            </a:pathLst>
          </a:custGeom>
          <a:solidFill>
            <a:srgbClr val="006FC0"/>
          </a:solidFill>
        </p:spPr>
        <p:txBody>
          <a:bodyPr wrap="square" lIns="0" tIns="0" rIns="0" bIns="0" rtlCol="0"/>
          <a:lstStyle/>
          <a:p>
            <a:endParaRPr/>
          </a:p>
        </p:txBody>
      </p:sp>
      <p:pic>
        <p:nvPicPr>
          <p:cNvPr id="4" name="object 4"/>
          <p:cNvPicPr/>
          <p:nvPr/>
        </p:nvPicPr>
        <p:blipFill>
          <a:blip r:embed="rId2" cstate="print"/>
          <a:stretch>
            <a:fillRect/>
          </a:stretch>
        </p:blipFill>
        <p:spPr>
          <a:xfrm>
            <a:off x="6972300" y="142875"/>
            <a:ext cx="1581150" cy="523875"/>
          </a:xfrm>
          <a:prstGeom prst="rect">
            <a:avLst/>
          </a:prstGeom>
        </p:spPr>
      </p:pic>
      <p:sp>
        <p:nvSpPr>
          <p:cNvPr id="5" name="object 5"/>
          <p:cNvSpPr txBox="1"/>
          <p:nvPr/>
        </p:nvSpPr>
        <p:spPr>
          <a:xfrm>
            <a:off x="1595437" y="481702"/>
            <a:ext cx="5238750" cy="289823"/>
          </a:xfrm>
          <a:prstGeom prst="rect">
            <a:avLst/>
          </a:prstGeom>
        </p:spPr>
        <p:txBody>
          <a:bodyPr vert="horz" wrap="square" lIns="0" tIns="12700" rIns="0" bIns="0" rtlCol="0">
            <a:spAutoFit/>
          </a:bodyPr>
          <a:lstStyle/>
          <a:p>
            <a:pPr marL="12700" algn="ctr">
              <a:lnSpc>
                <a:spcPct val="100000"/>
              </a:lnSpc>
              <a:spcBef>
                <a:spcPts val="100"/>
              </a:spcBef>
            </a:pPr>
            <a:r>
              <a:rPr b="1" dirty="0">
                <a:solidFill>
                  <a:srgbClr val="001F5F"/>
                </a:solidFill>
                <a:latin typeface="Sitka Banner" panose="02000505000000020004" pitchFamily="2" charset="0"/>
              </a:rPr>
              <a:t>Crear un proyecto para programar en Django</a:t>
            </a:r>
          </a:p>
        </p:txBody>
      </p:sp>
      <p:pic>
        <p:nvPicPr>
          <p:cNvPr id="6" name="object 6"/>
          <p:cNvPicPr/>
          <p:nvPr/>
        </p:nvPicPr>
        <p:blipFill>
          <a:blip r:embed="rId3" cstate="print"/>
          <a:stretch>
            <a:fillRect/>
          </a:stretch>
        </p:blipFill>
        <p:spPr>
          <a:xfrm>
            <a:off x="1104900" y="1028700"/>
            <a:ext cx="6219825" cy="3495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3825"/>
            <a:ext cx="400050" cy="647700"/>
          </a:xfrm>
          <a:custGeom>
            <a:avLst/>
            <a:gdLst/>
            <a:ahLst/>
            <a:cxnLst/>
            <a:rect l="l" t="t" r="r" b="b"/>
            <a:pathLst>
              <a:path w="400050" h="647700">
                <a:moveTo>
                  <a:pt x="400050" y="0"/>
                </a:moveTo>
                <a:lnTo>
                  <a:pt x="0" y="0"/>
                </a:lnTo>
                <a:lnTo>
                  <a:pt x="0" y="647700"/>
                </a:lnTo>
                <a:lnTo>
                  <a:pt x="400050" y="647700"/>
                </a:lnTo>
                <a:lnTo>
                  <a:pt x="400050" y="0"/>
                </a:lnTo>
                <a:close/>
              </a:path>
            </a:pathLst>
          </a:custGeom>
          <a:solidFill>
            <a:srgbClr val="001F5F"/>
          </a:solidFill>
        </p:spPr>
        <p:txBody>
          <a:bodyPr wrap="square" lIns="0" tIns="0" rIns="0" bIns="0" rtlCol="0"/>
          <a:lstStyle/>
          <a:p>
            <a:endParaRPr/>
          </a:p>
        </p:txBody>
      </p:sp>
      <p:sp>
        <p:nvSpPr>
          <p:cNvPr id="3" name="object 3"/>
          <p:cNvSpPr/>
          <p:nvPr/>
        </p:nvSpPr>
        <p:spPr>
          <a:xfrm>
            <a:off x="9525" y="4714875"/>
            <a:ext cx="9134475" cy="323850"/>
          </a:xfrm>
          <a:custGeom>
            <a:avLst/>
            <a:gdLst/>
            <a:ahLst/>
            <a:cxnLst/>
            <a:rect l="l" t="t" r="r" b="b"/>
            <a:pathLst>
              <a:path w="9134475" h="323850">
                <a:moveTo>
                  <a:pt x="0" y="323850"/>
                </a:moveTo>
                <a:lnTo>
                  <a:pt x="9134475" y="323850"/>
                </a:lnTo>
                <a:lnTo>
                  <a:pt x="9134475" y="0"/>
                </a:lnTo>
                <a:lnTo>
                  <a:pt x="0" y="0"/>
                </a:lnTo>
                <a:lnTo>
                  <a:pt x="0" y="323850"/>
                </a:lnTo>
                <a:close/>
              </a:path>
            </a:pathLst>
          </a:custGeom>
          <a:solidFill>
            <a:srgbClr val="006FC0"/>
          </a:solidFill>
        </p:spPr>
        <p:txBody>
          <a:bodyPr wrap="square" lIns="0" tIns="0" rIns="0" bIns="0" rtlCol="0"/>
          <a:lstStyle/>
          <a:p>
            <a:endParaRPr/>
          </a:p>
        </p:txBody>
      </p:sp>
      <p:pic>
        <p:nvPicPr>
          <p:cNvPr id="4" name="object 4"/>
          <p:cNvPicPr/>
          <p:nvPr/>
        </p:nvPicPr>
        <p:blipFill>
          <a:blip r:embed="rId2" cstate="print"/>
          <a:stretch>
            <a:fillRect/>
          </a:stretch>
        </p:blipFill>
        <p:spPr>
          <a:xfrm>
            <a:off x="6972300" y="142875"/>
            <a:ext cx="1581150" cy="523875"/>
          </a:xfrm>
          <a:prstGeom prst="rect">
            <a:avLst/>
          </a:prstGeom>
        </p:spPr>
      </p:pic>
      <p:sp>
        <p:nvSpPr>
          <p:cNvPr id="5" name="object 5"/>
          <p:cNvSpPr txBox="1"/>
          <p:nvPr/>
        </p:nvSpPr>
        <p:spPr>
          <a:xfrm>
            <a:off x="1295400" y="228818"/>
            <a:ext cx="5429250" cy="570028"/>
          </a:xfrm>
          <a:prstGeom prst="rect">
            <a:avLst/>
          </a:prstGeom>
        </p:spPr>
        <p:txBody>
          <a:bodyPr vert="horz" wrap="square" lIns="0" tIns="15875" rIns="0" bIns="0" rtlCol="0">
            <a:spAutoFit/>
          </a:bodyPr>
          <a:lstStyle/>
          <a:p>
            <a:pPr marL="12700" algn="ctr">
              <a:lnSpc>
                <a:spcPct val="100000"/>
              </a:lnSpc>
              <a:spcBef>
                <a:spcPts val="125"/>
              </a:spcBef>
            </a:pPr>
            <a:r>
              <a:rPr b="1" dirty="0">
                <a:solidFill>
                  <a:srgbClr val="001F5F"/>
                </a:solidFill>
                <a:latin typeface="Sitka Banner" panose="02000505000000020004" pitchFamily="2" charset="0"/>
              </a:rPr>
              <a:t>DESCARGUE LOS INSTALADORES DE DJANGO AL PROJECTO</a:t>
            </a:r>
          </a:p>
        </p:txBody>
      </p:sp>
      <p:pic>
        <p:nvPicPr>
          <p:cNvPr id="6" name="object 6"/>
          <p:cNvPicPr/>
          <p:nvPr/>
        </p:nvPicPr>
        <p:blipFill>
          <a:blip r:embed="rId3" cstate="print"/>
          <a:stretch>
            <a:fillRect/>
          </a:stretch>
        </p:blipFill>
        <p:spPr>
          <a:xfrm>
            <a:off x="1400175" y="1123950"/>
            <a:ext cx="6172200" cy="34671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TotalTime>
  <Words>850</Words>
  <Application>Microsoft Office PowerPoint</Application>
  <PresentationFormat>Presentación en pantalla (16:9)</PresentationFormat>
  <Paragraphs>91</Paragraphs>
  <Slides>29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Microsoft YaHei</vt:lpstr>
      <vt:lpstr>Arial</vt:lpstr>
      <vt:lpstr>Arial MT</vt:lpstr>
      <vt:lpstr>Calibri</vt:lpstr>
      <vt:lpstr>Sitka Banner</vt:lpstr>
      <vt:lpstr>Sitka Display</vt:lpstr>
      <vt:lpstr>Times New Roman</vt:lpstr>
      <vt:lpstr>Office Theme</vt:lpstr>
      <vt:lpstr>Presentación de PowerPoint</vt:lpstr>
      <vt:lpstr>Presentación de PowerPoint</vt:lpstr>
      <vt:lpstr>Que es Django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¿Qué es la Carpeta Templates?</vt:lpstr>
      <vt:lpstr>Esta carpeta contiene todo los archivos de estilos: cs  s y scss, archivos de comportamientos JavaScript, i  mágenes incluidas dentro del theme y el archivo checkout.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Que es un modelo en Django</vt:lpstr>
      <vt:lpstr>Presentación de PowerPoint</vt:lpstr>
      <vt:lpstr>Migrar el Modelo a la base del Panel de Administración.</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andygeline@gmail.com</cp:lastModifiedBy>
  <cp:revision>10</cp:revision>
  <dcterms:created xsi:type="dcterms:W3CDTF">2022-08-19T23:27:00Z</dcterms:created>
  <dcterms:modified xsi:type="dcterms:W3CDTF">2022-09-20T16:08:57Z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2022-08-16T00:00:00Z</vt:filetime>
  </property>
  <property fmtid="{D5CDD505-2E9C-101B-9397-08002B2CF9AE}" pid="3" name="LastSaved">
    <vt:filetime>2022-08-19T00:00:00Z</vt:filetime>
  </property>
</Properties>
</file>