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1DDC48-623B-4A85-BCB2-C9AF2B15DE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81B8CC-78B5-44DD-9BC4-8A0A798D72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812150-2B43-405A-97CA-BB86995E4B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E0D94E-4BE2-407A-BBD1-8815EC2565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68A9D5-BED1-4F5B-B44B-46B7794C64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497798-C2FA-4325-B310-A02BBE644A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467476-3AE1-4B53-A823-3F41FDE9A3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6946FD-11D8-48C1-AFD7-6F7AA0BD55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B62450-A930-4FB5-A4E7-86E2317EEA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17C8C0-016B-4474-81DC-024758968C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07D618-39F0-4803-A6FD-504391E466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2DBCE0-5BE9-48FE-935F-648AD770E40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30E93D-E339-4CBA-B5BC-5544F9FD33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E430C0-E8B1-4335-8F94-4F34D0E980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810EF6-89A0-4923-8E97-3145DB6205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96C334-F55B-4D77-87C1-7CAB18C4E3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BFF47B-C072-4B97-8947-4E0ED432F4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FAA250-7FA0-4ED3-83BE-7F4079A7F2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A02246-6D75-49E1-B392-E5DBA17B94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46C24E-B1C0-45D5-BBE1-E4D96C42EB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4A9EFD-A764-4590-81BA-C48BD8DC54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AFBFAD-D635-403B-99FC-4A6274AD9A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27D94C-1735-4E94-A300-0A3486F817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19DCE7-0AAF-4FB8-951C-410EA02175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2700" spc="-1" strike="noStrike">
                <a:solidFill>
                  <a:srgbClr val="ffffff"/>
                </a:solidFill>
                <a:latin typeface="Source Sans Pro Black"/>
              </a:rPr>
              <a:t>Clique para editar o formato do texto do título</a:t>
            </a:r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2c3e50"/>
                </a:solidFill>
                <a:latin typeface="Source Sans Pro Semibold"/>
              </a:rPr>
              <a:t>Clique para editar o formato do texto da estrutura de tópicos</a:t>
            </a:r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2c3e50"/>
                </a:solidFill>
                <a:latin typeface="Source Sans Pro"/>
              </a:rPr>
              <a:t>2.º nível da estrutura de tópicos</a:t>
            </a:r>
            <a:endParaRPr b="0" lang="pt-BR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3.º nível da estrutura de tópicos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2c3e50"/>
                </a:solidFill>
                <a:latin typeface="Source Sans Pro"/>
              </a:rPr>
              <a:t>4.º nível da estrutura de tópicos</a:t>
            </a:r>
            <a:endParaRPr b="0" lang="pt-BR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2c3e50"/>
                </a:solidFill>
                <a:latin typeface="Source Sans Pro"/>
              </a:rPr>
              <a:t>5.º nível da estrutura de tópicos</a:t>
            </a:r>
            <a:endParaRPr b="0" lang="pt-BR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2c3e50"/>
                </a:solidFill>
                <a:latin typeface="Source Sans Pro"/>
              </a:rPr>
              <a:t>6.º nível da estrutura de tópicos</a:t>
            </a:r>
            <a:endParaRPr b="0" lang="pt-BR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2c3e50"/>
                </a:solidFill>
                <a:latin typeface="Source Sans Pro"/>
              </a:rPr>
              <a:t>7.º nível da estrutura de tópicos</a:t>
            </a:r>
            <a:endParaRPr b="0" lang="pt-BR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1" lang="pt-B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r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&lt;data/hora&gt;</a:t>
            </a:r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1" lang="pt-B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&lt;rodapé&gt;</a:t>
            </a:r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fld id="{B8FFEBFD-2D2F-42D7-AF0B-B3A22F013C8D}" type="slidenum"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pt-BR" sz="2700" spc="-1" strike="noStrike">
                <a:solidFill>
                  <a:srgbClr val="ffffff"/>
                </a:solidFill>
                <a:latin typeface="Source Sans Pro Black"/>
              </a:rPr>
              <a:t>Clique para editar o formato do texto do título</a:t>
            </a:r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432000" indent="-324000">
              <a:spcAft>
                <a:spcPts val="655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Clique para editar o formato do texto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2.º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3.º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4.º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5.º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6.º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7.º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1" lang="pt-B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r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&lt;data/hora&gt;</a:t>
            </a:r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1" lang="pt-B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&lt;rodapé&gt;</a:t>
            </a:r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buNone/>
              <a:defRPr b="1" lang="pt-B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buNone/>
            </a:pPr>
            <a:fld id="{93FE7CB6-81A0-4FA0-8F58-CF476261FD83}" type="slidenum"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r>
              <a:rPr b="1" lang="pt-BR" sz="2700" spc="-1" strike="noStrike">
                <a:solidFill>
                  <a:srgbClr val="2c3e50"/>
                </a:solidFill>
                <a:latin typeface="Source Sans Pro Black"/>
              </a:rPr>
              <a:t>Clique para editar o formato do texto do título</a:t>
            </a:r>
            <a:endParaRPr b="1" lang="pt-BR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432000" indent="-324000">
              <a:spcAft>
                <a:spcPts val="655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Clique para editar o formato do texto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2.º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3.º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4.º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5.º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6.º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7.º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1" lang="pt-B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r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&lt;data/hora&gt;</a:t>
            </a:r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1" lang="pt-B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&lt;rodapé&gt;</a:t>
            </a:r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buNone/>
              <a:defRPr b="1" lang="pt-B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buNone/>
            </a:pPr>
            <a:fld id="{85632C8E-CBD9-480A-B929-F82330B108DA}" type="slidenum"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 txBox="1"/>
          <p:nvPr/>
        </p:nvSpPr>
        <p:spPr>
          <a:xfrm>
            <a:off x="1620000" y="462240"/>
            <a:ext cx="6300000" cy="4377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729fcf"/>
                </a:solidFill>
                <a:latin typeface="Source Sans Pro"/>
              </a:rPr>
              <a:t>Equações diferenciais ordinárias (EDOs) </a:t>
            </a:r>
            <a:endParaRPr b="0" lang="pt-BR" sz="20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89360" y="922680"/>
            <a:ext cx="9360000" cy="35118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Definições; 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Solução de uma EDO;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Problemas de Valor Inicial (PVI); 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Campos de Direções; 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Teorema de Picard: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existência e unicidade da solução de um PVI.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Solução de uma EDO;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Problemas de Valor Inicial (PVI);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Campos de Direções; 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Teorema de Picard: existência e unicidade da solução de um PVI.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 txBox="1"/>
          <p:nvPr/>
        </p:nvSpPr>
        <p:spPr>
          <a:xfrm>
            <a:off x="1620000" y="313920"/>
            <a:ext cx="5400000" cy="45324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100" spc="-1" strike="noStrike">
                <a:solidFill>
                  <a:srgbClr val="729fcf"/>
                </a:solidFill>
                <a:latin typeface="Source Sans Pro"/>
              </a:rPr>
              <a:t> </a:t>
            </a:r>
            <a:r>
              <a:rPr b="1" lang="pt-BR" sz="2100" spc="-1" strike="noStrike">
                <a:solidFill>
                  <a:srgbClr val="729fcf"/>
                </a:solidFill>
                <a:latin typeface="Source Sans Pro"/>
              </a:rPr>
              <a:t>EDOs de primeira ordem:</a:t>
            </a:r>
            <a:endParaRPr b="0" lang="pt-BR" sz="21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89360" y="1402200"/>
            <a:ext cx="9360000" cy="32007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EDOs de Variáveis Separáveis; 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EDOs de Primeira Ordem Linear.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Equação de Bernoulli; 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Equação de Riccati.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EDOs Exatas: 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fator integrante;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EDOs Homogêneas.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EDOs Redutı́veis a Homogêneasea Variáveis Separáveis.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Aplicações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 txBox="1"/>
          <p:nvPr/>
        </p:nvSpPr>
        <p:spPr>
          <a:xfrm>
            <a:off x="2160000" y="540000"/>
            <a:ext cx="5400000" cy="45324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100" spc="-1" strike="noStrike">
                <a:solidFill>
                  <a:srgbClr val="729fcf"/>
                </a:solidFill>
                <a:latin typeface="Source Sans Pro"/>
              </a:rPr>
              <a:t>EDOs de ordem superior:</a:t>
            </a:r>
            <a:endParaRPr b="0" lang="pt-BR" sz="21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80000" y="900000"/>
            <a:ext cx="9360000" cy="257868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EDOs Lineares de Ordem n;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Equações Lineares Homogêneas.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Redução de Ordem, EDOs Homogêneas com Coeficientes Constantes.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Equação de Euler-Cauchy Homogênea; 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Método de Variação dos Parâmetros.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Método dos Coeficientes Indeterminados.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Aplicações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2022-12-07T17:06:54Z</dcterms:created>
  <dc:creator/>
  <dc:description/>
  <dc:language>pt-BR</dc:language>
  <cp:lastModifiedBy/>
  <dcterms:modified xsi:type="dcterms:W3CDTF">2022-12-08T09:34:54Z</dcterms:modified>
  <cp:revision>2</cp:revision>
  <dc:subject/>
  <dc:title>Midnightblue</dc:title>
</cp:coreProperties>
</file>