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0058400" cx="7772400"/>
  <p:notesSz cx="6858000" cy="9144000"/>
  <p:embeddedFontLst>
    <p:embeddedFont>
      <p:font typeface="Amatic SC"/>
      <p:regular r:id="rId39"/>
      <p:bold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Barlow Condensed"/>
      <p:regular r:id="rId45"/>
      <p:bold r:id="rId46"/>
      <p:italic r:id="rId47"/>
      <p:boldItalic r:id="rId48"/>
    </p:embeddedFont>
    <p:embeddedFont>
      <p:font typeface="Yeseva One"/>
      <p:regular r:id="rId49"/>
    </p:embeddedFont>
    <p:embeddedFont>
      <p:font typeface="Esteban"/>
      <p:regular r:id="rId50"/>
    </p:embeddedFont>
    <p:embeddedFont>
      <p:font typeface="Homemade Apple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D77BD6-59C8-4E18-8960-2BC1ADE26CFC}">
  <a:tblStyle styleId="{DED77BD6-59C8-4E18-8960-2BC1ADE26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BarlowCondensed-bold.fntdata"/><Relationship Id="rId45" Type="http://schemas.openxmlformats.org/officeDocument/2006/relationships/font" Target="fonts/Barlow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Condensed-boldItalic.fntdata"/><Relationship Id="rId47" Type="http://schemas.openxmlformats.org/officeDocument/2006/relationships/font" Target="fonts/BarlowCondensed-italic.fntdata"/><Relationship Id="rId49" Type="http://schemas.openxmlformats.org/officeDocument/2006/relationships/font" Target="fonts/Yeseva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AmaticSC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omemadeApple-regular.fntdata"/><Relationship Id="rId50" Type="http://schemas.openxmlformats.org/officeDocument/2006/relationships/font" Target="fonts/Esteban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0f034b95_0_9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0f034b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e7ae25d076_1_112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e7ae25d076_1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e7a33b9c72_0_59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e7a33b9c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e7a33b9c72_0_37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e7a33b9c7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e7a33b9c72_0_6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e7a33b9c7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7a33b9c72_0_51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7a33b9c7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e7a33b9c72_0_69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e7a33b9c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e7a33b9c72_0_52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e7a33b9c7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e7a33b9c72_0_13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e7a33b9c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7a33b9c72_0_53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7a33b9c7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e7a33b9c72_0_13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e7a33b9c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7ae25d076_0_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7ae25d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e7a33b9c72_0_54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e7a33b9c7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e7a33b9c72_0_14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e7a33b9c7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e7a33b9c72_0_549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e7a33b9c7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e7a33b9c72_0_14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e7a33b9c7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e7a33b9c72_0_55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e7a33b9c7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e7a33b9c72_0_15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e7a33b9c7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e7a33b9c72_0_56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e7a33b9c7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e7a33b9c72_0_15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e7a33b9c7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e7a33b9c72_0_57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e7a33b9c7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e7a33b9c72_0_16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e7a33b9c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7ae25d076_0_7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7ae25d0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e7a33b9c72_0_58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e7a33b9c7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e7a33b9c72_0_16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e7a33b9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69e93b450_0_2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69e93b4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e7ae25d076_0_103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e7ae25d076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7ae25d076_1_14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7ae25d07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e7ae25d076_1_45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e7ae25d076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e7ae25d076_1_53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e7ae25d076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7ae25d076_1_69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7ae25d076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e7ae25d076_1_86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e7ae25d076_1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slidesmania.com/questions-powerpoint-google-slides/can-i-use-these-templates/" TargetMode="External"/><Relationship Id="rId4" Type="http://schemas.openxmlformats.org/officeDocument/2006/relationships/hyperlink" Target="https://www.facebook.com/SlidesManiaSM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www.instagram.com/slidesmania/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www.pinterest.com/slidesmania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">
  <p:cSld name="CUSTOM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40" name="Google Shape;40;p2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41" name="Google Shape;41;p2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42" name="Google Shape;42;p2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0">
  <p:cSld name="CUSTOM_3_1_1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166" name="Google Shape;166;p11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167" name="Google Shape;167;p11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168" name="Google Shape;168;p11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1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Cover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0"/>
            <a:ext cx="7418100" cy="100584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FFFFFF"/>
              </a:gs>
            </a:gsLst>
            <a:lin ang="0" scaled="0"/>
          </a:gradFill>
          <a:ln>
            <a:noFill/>
          </a:ln>
          <a:effectLst>
            <a:outerShdw blurRad="157163" rotWithShape="0" algn="bl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0000"/>
              <a:buFont typeface="Yeseva One"/>
              <a:buNone/>
              <a:defRPr b="1" sz="10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9E9E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9E9E9E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tabs">
  <p:cSld name="CUSTOM_2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FFFFFF"/>
              </a:gs>
            </a:gsLst>
            <a:lin ang="0" scaled="0"/>
          </a:gradFill>
          <a:ln>
            <a:noFill/>
          </a:ln>
          <a:effectLst>
            <a:outerShdw blurRad="157163" rotWithShape="0" algn="bl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9E9E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9E9E9E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412125" y="8958783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2" name="Google Shape;182;p14"/>
          <p:cNvSpPr txBox="1"/>
          <p:nvPr>
            <p:ph idx="2" type="body"/>
          </p:nvPr>
        </p:nvSpPr>
        <p:spPr>
          <a:xfrm>
            <a:off x="2831200" y="8958783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83" name="Google Shape;183;p14"/>
          <p:cNvSpPr txBox="1"/>
          <p:nvPr>
            <p:ph idx="3" type="body"/>
          </p:nvPr>
        </p:nvSpPr>
        <p:spPr>
          <a:xfrm>
            <a:off x="412125" y="8182304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4" name="Google Shape;184;p14"/>
          <p:cNvSpPr txBox="1"/>
          <p:nvPr>
            <p:ph idx="4" type="body"/>
          </p:nvPr>
        </p:nvSpPr>
        <p:spPr>
          <a:xfrm>
            <a:off x="412125" y="7405826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5" name="Google Shape;185;p14"/>
          <p:cNvSpPr txBox="1"/>
          <p:nvPr>
            <p:ph idx="5" type="body"/>
          </p:nvPr>
        </p:nvSpPr>
        <p:spPr>
          <a:xfrm>
            <a:off x="412125" y="6629347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6" name="Google Shape;186;p14"/>
          <p:cNvSpPr txBox="1"/>
          <p:nvPr>
            <p:ph idx="6" type="body"/>
          </p:nvPr>
        </p:nvSpPr>
        <p:spPr>
          <a:xfrm>
            <a:off x="412125" y="5852868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7" name="Google Shape;187;p14"/>
          <p:cNvSpPr txBox="1"/>
          <p:nvPr>
            <p:ph idx="7" type="body"/>
          </p:nvPr>
        </p:nvSpPr>
        <p:spPr>
          <a:xfrm>
            <a:off x="412125" y="5076390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8" name="Google Shape;188;p14"/>
          <p:cNvSpPr txBox="1"/>
          <p:nvPr>
            <p:ph idx="8" type="body"/>
          </p:nvPr>
        </p:nvSpPr>
        <p:spPr>
          <a:xfrm>
            <a:off x="412125" y="4299911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89" name="Google Shape;189;p14"/>
          <p:cNvSpPr txBox="1"/>
          <p:nvPr>
            <p:ph idx="9" type="body"/>
          </p:nvPr>
        </p:nvSpPr>
        <p:spPr>
          <a:xfrm>
            <a:off x="412125" y="3523432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90" name="Google Shape;190;p14"/>
          <p:cNvSpPr txBox="1"/>
          <p:nvPr>
            <p:ph idx="13" type="body"/>
          </p:nvPr>
        </p:nvSpPr>
        <p:spPr>
          <a:xfrm>
            <a:off x="412125" y="2746954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91" name="Google Shape;191;p14"/>
          <p:cNvSpPr txBox="1"/>
          <p:nvPr>
            <p:ph idx="14" type="body"/>
          </p:nvPr>
        </p:nvSpPr>
        <p:spPr>
          <a:xfrm>
            <a:off x="412125" y="1970475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b="1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/>
            </a:lvl9pPr>
          </a:lstStyle>
          <a:p/>
        </p:txBody>
      </p:sp>
      <p:sp>
        <p:nvSpPr>
          <p:cNvPr id="192" name="Google Shape;192;p14"/>
          <p:cNvSpPr txBox="1"/>
          <p:nvPr>
            <p:ph idx="15" type="body"/>
          </p:nvPr>
        </p:nvSpPr>
        <p:spPr>
          <a:xfrm>
            <a:off x="2831200" y="8182315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6" type="body"/>
          </p:nvPr>
        </p:nvSpPr>
        <p:spPr>
          <a:xfrm>
            <a:off x="2831200" y="7405848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4" name="Google Shape;194;p14"/>
          <p:cNvSpPr txBox="1"/>
          <p:nvPr>
            <p:ph idx="17" type="body"/>
          </p:nvPr>
        </p:nvSpPr>
        <p:spPr>
          <a:xfrm>
            <a:off x="2831200" y="6629380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8" type="body"/>
          </p:nvPr>
        </p:nvSpPr>
        <p:spPr>
          <a:xfrm>
            <a:off x="2831200" y="5852912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9" type="body"/>
          </p:nvPr>
        </p:nvSpPr>
        <p:spPr>
          <a:xfrm>
            <a:off x="2831200" y="5076444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20" type="body"/>
          </p:nvPr>
        </p:nvSpPr>
        <p:spPr>
          <a:xfrm>
            <a:off x="2831200" y="4299977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1" type="body"/>
          </p:nvPr>
        </p:nvSpPr>
        <p:spPr>
          <a:xfrm>
            <a:off x="2831200" y="3523509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22" type="body"/>
          </p:nvPr>
        </p:nvSpPr>
        <p:spPr>
          <a:xfrm>
            <a:off x="2831200" y="2747041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23" type="body"/>
          </p:nvPr>
        </p:nvSpPr>
        <p:spPr>
          <a:xfrm>
            <a:off x="2831200" y="1970573"/>
            <a:ext cx="393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type="title"/>
          </p:nvPr>
        </p:nvSpPr>
        <p:spPr>
          <a:xfrm>
            <a:off x="347725" y="437125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- Line">
  <p:cSld name="CUSTOM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15"/>
          <p:cNvGraphicFramePr/>
          <p:nvPr/>
        </p:nvGraphicFramePr>
        <p:xfrm>
          <a:off x="89400" y="15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{DED77BD6-59C8-4E18-8960-2BC1ADE26CFC}</a:tableStyleId>
              </a:tblPr>
              <a:tblGrid>
                <a:gridCol w="6987900"/>
              </a:tblGrid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15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- Blank">
  <p:cSld name="CUSTOM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- Dot">
  <p:cSld name="CUSTOM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 rotWithShape="1">
          <a:blip r:embed="rId2">
            <a:alphaModFix/>
          </a:blip>
          <a:srcRect b="5096" l="0" r="0" t="0"/>
          <a:stretch/>
        </p:blipFill>
        <p:spPr>
          <a:xfrm>
            <a:off x="361200" y="256200"/>
            <a:ext cx="6635200" cy="95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- Grid">
  <p:cSld name="CUSTOM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pic>
        <p:nvPicPr>
          <p:cNvPr id="216" name="Google Shape;2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6200" y="0"/>
            <a:ext cx="7219075" cy="100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. Credit slide, do not remove layou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sp>
          <p:nvSpPr>
            <p:cNvPr id="219" name="Google Shape;219;p19"/>
            <p:cNvSpPr/>
            <p:nvPr/>
          </p:nvSpPr>
          <p:spPr>
            <a:xfrm>
              <a:off x="0" y="0"/>
              <a:ext cx="7772400" cy="1005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19"/>
            <p:cNvPicPr preferRelativeResize="0"/>
            <p:nvPr/>
          </p:nvPicPr>
          <p:blipFill rotWithShape="1">
            <a:blip r:embed="rId2">
              <a:alphaModFix/>
            </a:blip>
            <a:srcRect b="20906" l="0" r="0" t="16256"/>
            <a:stretch/>
          </p:blipFill>
          <p:spPr>
            <a:xfrm>
              <a:off x="103174" y="493725"/>
              <a:ext cx="7580250" cy="207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9"/>
            <p:cNvSpPr txBox="1"/>
            <p:nvPr/>
          </p:nvSpPr>
          <p:spPr>
            <a:xfrm>
              <a:off x="463500" y="2858050"/>
              <a:ext cx="6568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9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9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7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22" name="Google Shape;222;p19">
              <a:hlinkClick r:id="rId4"/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858" y="9157781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9">
              <a:hlinkClick r:id="rId6"/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72728" y="9162273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9">
              <a:hlinkClick r:id="rId8"/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150015" y="9151044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9">
              <a:hlinkClick r:id="rId10"/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827349" y="9162274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9"/>
            <p:cNvSpPr txBox="1"/>
            <p:nvPr/>
          </p:nvSpPr>
          <p:spPr>
            <a:xfrm>
              <a:off x="2680800" y="8287450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0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  <p:cxnSp>
          <p:nvCxnSpPr>
            <p:cNvPr id="227" name="Google Shape;227;p19"/>
            <p:cNvCxnSpPr/>
            <p:nvPr/>
          </p:nvCxnSpPr>
          <p:spPr>
            <a:xfrm>
              <a:off x="6293277" y="8947208"/>
              <a:ext cx="12336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2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54" name="Google Shape;54;p3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55" name="Google Shape;55;p3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56" name="Google Shape;56;p3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3">
  <p:cSld name="CUSTOM_3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68" name="Google Shape;68;p4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69" name="Google Shape;69;p4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70" name="Google Shape;70;p4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4">
  <p:cSld name="CUSTOM_3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82" name="Google Shape;82;p5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83" name="Google Shape;83;p5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84" name="Google Shape;84;p5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5">
  <p:cSld name="CUSTOM_3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96" name="Google Shape;96;p6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97" name="Google Shape;97;p6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98" name="Google Shape;98;p6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6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6">
  <p:cSld name="CUSTOM_3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110" name="Google Shape;110;p7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111" name="Google Shape;111;p7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112" name="Google Shape;112;p7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7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7">
  <p:cSld name="CUSTOM_3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124" name="Google Shape;124;p8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125" name="Google Shape;125;p8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126" name="Google Shape;126;p8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8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8">
  <p:cSld name="CUSTOM_3_1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138" name="Google Shape;138;p9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139" name="Google Shape;139;p9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140" name="Google Shape;140;p9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9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9">
  <p:cSld name="CUSTOM_3_1_1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12525" y="8400"/>
            <a:ext cx="956700" cy="10041600"/>
          </a:xfrm>
          <a:prstGeom prst="rect">
            <a:avLst/>
          </a:prstGeom>
          <a:solidFill>
            <a:srgbClr val="000000">
              <a:alpha val="2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8400"/>
            <a:ext cx="1974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198300" y="8400"/>
            <a:ext cx="73200" cy="10041600"/>
          </a:xfrm>
          <a:prstGeom prst="rect">
            <a:avLst/>
          </a:prstGeom>
          <a:solidFill>
            <a:srgbClr val="000000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228600" y="8400"/>
            <a:ext cx="73200" cy="10041600"/>
          </a:xfrm>
          <a:prstGeom prst="rect">
            <a:avLst/>
          </a:prstGeom>
          <a:solidFill>
            <a:srgbClr val="FFFFFF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 rot="5400000">
            <a:off x="-1307150" y="1307250"/>
            <a:ext cx="10058400" cy="7443900"/>
          </a:xfrm>
          <a:prstGeom prst="round2SameRect">
            <a:avLst>
              <a:gd fmla="val 2439" name="adj1"/>
              <a:gd fmla="val 0" name="adj2"/>
            </a:avLst>
          </a:prstGeom>
          <a:solidFill>
            <a:srgbClr val="000000">
              <a:alpha val="223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000"/>
              <a:buFont typeface="Yeseva One"/>
              <a:buNone/>
              <a:defRPr b="1" sz="5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152" name="Google Shape;152;p10"/>
          <p:cNvCxnSpPr/>
          <p:nvPr/>
        </p:nvCxnSpPr>
        <p:spPr>
          <a:xfrm flipH="1" rot="10800000">
            <a:off x="1029225" y="8397000"/>
            <a:ext cx="6298800" cy="12900"/>
          </a:xfrm>
          <a:prstGeom prst="straightConnector1">
            <a:avLst/>
          </a:prstGeom>
          <a:noFill/>
          <a:ln cap="rnd" cmpd="sng" w="3810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153" name="Google Shape;153;p10"/>
          <p:cNvGrpSpPr/>
          <p:nvPr/>
        </p:nvGrpSpPr>
        <p:grpSpPr>
          <a:xfrm>
            <a:off x="6631550" y="-62325"/>
            <a:ext cx="321900" cy="10177725"/>
            <a:chOff x="6402950" y="-62325"/>
            <a:chExt cx="321900" cy="10177725"/>
          </a:xfrm>
        </p:grpSpPr>
        <p:sp>
          <p:nvSpPr>
            <p:cNvPr id="154" name="Google Shape;154;p10"/>
            <p:cNvSpPr/>
            <p:nvPr/>
          </p:nvSpPr>
          <p:spPr>
            <a:xfrm>
              <a:off x="6402950" y="-62325"/>
              <a:ext cx="321900" cy="101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6402950" y="-57000"/>
              <a:ext cx="321900" cy="10172400"/>
            </a:xfrm>
            <a:prstGeom prst="rect">
              <a:avLst/>
            </a:prstGeom>
            <a:solidFill>
              <a:srgbClr val="00000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0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EFEFE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13.xml"/><Relationship Id="rId1" Type="http://schemas.openxmlformats.org/officeDocument/2006/relationships/slide" Target="/ppt/slides/slide12.xml"/><Relationship Id="rId2" Type="http://schemas.openxmlformats.org/officeDocument/2006/relationships/slide" Target="/ppt/slides/slide14.xml"/><Relationship Id="rId3" Type="http://schemas.openxmlformats.org/officeDocument/2006/relationships/slide" Target="/ppt/slides/slide16.xml"/><Relationship Id="rId4" Type="http://schemas.openxmlformats.org/officeDocument/2006/relationships/slide" Target="/ppt/slides/slide18.xml"/><Relationship Id="rId9" Type="http://schemas.openxmlformats.org/officeDocument/2006/relationships/slide" Target="/ppt/slides/slide28.xml"/><Relationship Id="rId26" Type="http://schemas.openxmlformats.org/officeDocument/2006/relationships/slideLayout" Target="../slideLayouts/slideLayout16.xml"/><Relationship Id="rId25" Type="http://schemas.openxmlformats.org/officeDocument/2006/relationships/slideLayout" Target="../slideLayouts/slideLayout15.xml"/><Relationship Id="rId28" Type="http://schemas.openxmlformats.org/officeDocument/2006/relationships/slideLayout" Target="../slideLayouts/slideLayout18.xml"/><Relationship Id="rId27" Type="http://schemas.openxmlformats.org/officeDocument/2006/relationships/slideLayout" Target="../slideLayouts/slideLayout17.xml"/><Relationship Id="rId5" Type="http://schemas.openxmlformats.org/officeDocument/2006/relationships/slide" Target="/ppt/slides/slide20.xml"/><Relationship Id="rId6" Type="http://schemas.openxmlformats.org/officeDocument/2006/relationships/slide" Target="/ppt/slides/slide22.xml"/><Relationship Id="rId29" Type="http://schemas.openxmlformats.org/officeDocument/2006/relationships/theme" Target="../theme/theme1.xml"/><Relationship Id="rId7" Type="http://schemas.openxmlformats.org/officeDocument/2006/relationships/slide" Target="/ppt/slides/slide24.xml"/><Relationship Id="rId8" Type="http://schemas.openxmlformats.org/officeDocument/2006/relationships/slide" Target="/ppt/slides/slide26.xml"/><Relationship Id="rId11" Type="http://schemas.openxmlformats.org/officeDocument/2006/relationships/slideLayout" Target="../slideLayouts/slideLayout1.xml"/><Relationship Id="rId10" Type="http://schemas.openxmlformats.org/officeDocument/2006/relationships/slide" Target="/ppt/slides/slide30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19" Type="http://schemas.openxmlformats.org/officeDocument/2006/relationships/slideLayout" Target="../slideLayouts/slideLayout9.xml"/><Relationship Id="rId1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5400000">
            <a:off x="6996750" y="9265025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7" name="Google Shape;7;p1"/>
          <p:cNvSpPr/>
          <p:nvPr/>
        </p:nvSpPr>
        <p:spPr>
          <a:xfrm rot="5400000">
            <a:off x="6996750" y="8269416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8" name="Google Shape;8;p1"/>
          <p:cNvSpPr/>
          <p:nvPr/>
        </p:nvSpPr>
        <p:spPr>
          <a:xfrm rot="5400000">
            <a:off x="6996750" y="7273808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9" name="Google Shape;9;p1"/>
          <p:cNvSpPr/>
          <p:nvPr/>
        </p:nvSpPr>
        <p:spPr>
          <a:xfrm rot="5400000">
            <a:off x="6996750" y="6278200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" name="Google Shape;10;p1"/>
          <p:cNvSpPr/>
          <p:nvPr/>
        </p:nvSpPr>
        <p:spPr>
          <a:xfrm rot="5400000">
            <a:off x="6996750" y="5282592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" name="Google Shape;11;p1"/>
          <p:cNvSpPr/>
          <p:nvPr/>
        </p:nvSpPr>
        <p:spPr>
          <a:xfrm rot="5400000">
            <a:off x="6996750" y="4286983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2" name="Google Shape;12;p1"/>
          <p:cNvSpPr/>
          <p:nvPr/>
        </p:nvSpPr>
        <p:spPr>
          <a:xfrm rot="5400000">
            <a:off x="6996750" y="3291375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" name="Google Shape;13;p1"/>
          <p:cNvSpPr/>
          <p:nvPr/>
        </p:nvSpPr>
        <p:spPr>
          <a:xfrm rot="5400000">
            <a:off x="6996750" y="2295767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6996750" y="1300158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5" name="Google Shape;15;p1"/>
          <p:cNvSpPr/>
          <p:nvPr/>
        </p:nvSpPr>
        <p:spPr>
          <a:xfrm rot="5400000">
            <a:off x="6996750" y="304550"/>
            <a:ext cx="1098000" cy="48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  <a:effectLst>
            <a:outerShdw blurRad="71438" rotWithShape="0" algn="bl" dir="3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1310" y="0"/>
            <a:ext cx="7301100" cy="1005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57163" rotWithShape="0" algn="bl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7301100" cy="100584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FFFFFF"/>
              </a:gs>
            </a:gsLst>
            <a:lin ang="0" scaled="0"/>
          </a:gradFill>
          <a:ln>
            <a:noFill/>
          </a:ln>
          <a:effectLst>
            <a:outerShdw blurRad="157163" rotWithShape="0" algn="bl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264950" y="870275"/>
            <a:ext cx="65571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Yeseva One"/>
              <a:buNone/>
              <a:defRPr b="1" sz="4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264950" y="1821656"/>
            <a:ext cx="65571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Font typeface="Esteban"/>
              <a:buChar char="●"/>
              <a:defRPr sz="19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1pPr>
            <a:lvl2pPr indent="-323850" lvl="1" marL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○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2pPr>
            <a:lvl3pPr indent="-323850" lvl="2" marL="1371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■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3pPr>
            <a:lvl4pPr indent="-323850" lvl="3" marL="1828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●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4pPr>
            <a:lvl5pPr indent="-323850" lvl="4" marL="228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○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5pPr>
            <a:lvl6pPr indent="-323850" lvl="5" marL="2743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■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6pPr>
            <a:lvl7pPr indent="-323850" lvl="6" marL="320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●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7pPr>
            <a:lvl8pPr indent="-323850" lvl="7" marL="3657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○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8pPr>
            <a:lvl9pPr indent="-323850" lvl="8" marL="411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Esteban"/>
              <a:buChar char="■"/>
              <a:defRPr sz="1500">
                <a:solidFill>
                  <a:srgbClr val="353535"/>
                </a:solidFill>
                <a:latin typeface="Esteban"/>
                <a:ea typeface="Esteban"/>
                <a:cs typeface="Esteban"/>
                <a:sym typeface="Esteban"/>
              </a:defRPr>
            </a:lvl9pPr>
          </a:lstStyle>
          <a:p/>
        </p:txBody>
      </p:sp>
      <p:sp>
        <p:nvSpPr>
          <p:cNvPr id="20" name="Google Shape;20;p1">
            <a:hlinkClick action="ppaction://hlinksldjump" r:id="rId1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" name="Google Shape;21;p1">
            <a:hlinkClick action="ppaction://hlinksldjump" r:id="rId2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" name="Google Shape;22;p1">
            <a:hlinkClick action="ppaction://hlinksldjump" r:id="rId3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" name="Google Shape;23;p1">
            <a:hlinkClick action="ppaction://hlinksldjump" r:id="rId4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" name="Google Shape;24;p1">
            <a:hlinkClick action="ppaction://hlinksldjump" r:id="rId5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5" name="Google Shape;25;p1">
            <a:hlinkClick action="ppaction://hlinksldjump" r:id="rId6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6" name="Google Shape;26;p1">
            <a:hlinkClick action="ppaction://hlinksldjump" r:id="rId7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07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7" name="Google Shape;27;p1">
            <a:hlinkClick action="ppaction://hlinksldjump" r:id="rId8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08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" name="Google Shape;28;p1">
            <a:hlinkClick action="ppaction://hlinksldjump" r:id="rId9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09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9" name="Google Shape;29;p1">
            <a:hlinkClick action="ppaction://hlinksldjump" r:id="rId10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535"/>
                </a:solidFill>
                <a:latin typeface="Yeseva One"/>
                <a:ea typeface="Yeseva One"/>
                <a:cs typeface="Yeseva One"/>
                <a:sym typeface="Yeseva One"/>
              </a:rPr>
              <a:t>10</a:t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0" name="Google Shape;30;p1"/>
          <p:cNvSpPr txBox="1"/>
          <p:nvPr/>
        </p:nvSpPr>
        <p:spPr>
          <a:xfrm rot="5400000">
            <a:off x="-833850" y="8840250"/>
            <a:ext cx="1975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9E9E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9E9E9E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66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12.xml"/><Relationship Id="rId4" Type="http://schemas.openxmlformats.org/officeDocument/2006/relationships/slide" Target="/ppt/slides/slide14.xml"/><Relationship Id="rId9" Type="http://schemas.openxmlformats.org/officeDocument/2006/relationships/slide" Target="/ppt/slides/slide24.xml"/><Relationship Id="rId5" Type="http://schemas.openxmlformats.org/officeDocument/2006/relationships/slide" Target="/ppt/slides/slide16.xml"/><Relationship Id="rId6" Type="http://schemas.openxmlformats.org/officeDocument/2006/relationships/slide" Target="/ppt/slides/slide18.xml"/><Relationship Id="rId7" Type="http://schemas.openxmlformats.org/officeDocument/2006/relationships/slide" Target="/ppt/slides/slide20.xml"/><Relationship Id="rId8" Type="http://schemas.openxmlformats.org/officeDocument/2006/relationships/slide" Target="/ppt/slides/slide22.xml"/><Relationship Id="rId11" Type="http://schemas.openxmlformats.org/officeDocument/2006/relationships/slide" Target="/ppt/slides/slide28.xml"/><Relationship Id="rId10" Type="http://schemas.openxmlformats.org/officeDocument/2006/relationships/slide" Target="/ppt/slides/slide26.xml"/><Relationship Id="rId12" Type="http://schemas.openxmlformats.org/officeDocument/2006/relationships/slide" Target="/ppt/slides/slide30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1089200" y="7333325"/>
            <a:ext cx="62517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NOTEBOOK</a:t>
            </a:r>
            <a:endParaRPr/>
          </a:p>
        </p:txBody>
      </p:sp>
      <p:sp>
        <p:nvSpPr>
          <p:cNvPr id="233" name="Google Shape;233;p20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4" name="Google Shape;234;p20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5" name="Google Shape;235;p20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6" name="Google Shape;236;p20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7" name="Google Shape;237;p20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8" name="Google Shape;238;p20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9" name="Google Shape;239;p20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0" name="Google Shape;240;p20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1" name="Google Shape;241;p20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2" name="Google Shape;242;p20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3" name="Google Shape;243;p20"/>
          <p:cNvSpPr txBox="1"/>
          <p:nvPr>
            <p:ph idx="1" type="subTitle"/>
          </p:nvPr>
        </p:nvSpPr>
        <p:spPr>
          <a:xfrm>
            <a:off x="1089200" y="8475375"/>
            <a:ext cx="6251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name.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29"/>
          <p:cNvGrpSpPr/>
          <p:nvPr/>
        </p:nvGrpSpPr>
        <p:grpSpPr>
          <a:xfrm>
            <a:off x="963717" y="186334"/>
            <a:ext cx="1847991" cy="2259243"/>
            <a:chOff x="374555" y="1329976"/>
            <a:chExt cx="2918495" cy="3567977"/>
          </a:xfrm>
        </p:grpSpPr>
        <p:sp>
          <p:nvSpPr>
            <p:cNvPr id="1703" name="Google Shape;1703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4" name="Google Shape;1704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705" name="Google Shape;1705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14" name="Google Shape;1714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2" name="Google Shape;1722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23" name="Google Shape;1723;p29"/>
          <p:cNvGrpSpPr/>
          <p:nvPr/>
        </p:nvGrpSpPr>
        <p:grpSpPr>
          <a:xfrm>
            <a:off x="2962214" y="186334"/>
            <a:ext cx="1847991" cy="2259243"/>
            <a:chOff x="374555" y="1329976"/>
            <a:chExt cx="2918495" cy="3567977"/>
          </a:xfrm>
        </p:grpSpPr>
        <p:sp>
          <p:nvSpPr>
            <p:cNvPr id="1724" name="Google Shape;1724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5" name="Google Shape;1725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726" name="Google Shape;1726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35" name="Google Shape;1735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44" name="Google Shape;1744;p29"/>
          <p:cNvGrpSpPr/>
          <p:nvPr/>
        </p:nvGrpSpPr>
        <p:grpSpPr>
          <a:xfrm>
            <a:off x="4960705" y="181800"/>
            <a:ext cx="1847991" cy="2259243"/>
            <a:chOff x="374555" y="1329976"/>
            <a:chExt cx="2918495" cy="3567977"/>
          </a:xfrm>
        </p:grpSpPr>
        <p:sp>
          <p:nvSpPr>
            <p:cNvPr id="1745" name="Google Shape;1745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6" name="Google Shape;1746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747" name="Google Shape;1747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6" name="Google Shape;1756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7" name="Google Shape;1757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8" name="Google Shape;1758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9" name="Google Shape;1759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0" name="Google Shape;1760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1" name="Google Shape;1761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2" name="Google Shape;1762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3" name="Google Shape;1763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5" name="Google Shape;1765;p29"/>
          <p:cNvGrpSpPr/>
          <p:nvPr/>
        </p:nvGrpSpPr>
        <p:grpSpPr>
          <a:xfrm>
            <a:off x="963719" y="2658070"/>
            <a:ext cx="1847991" cy="2259243"/>
            <a:chOff x="374555" y="1329976"/>
            <a:chExt cx="2918495" cy="3567977"/>
          </a:xfrm>
        </p:grpSpPr>
        <p:sp>
          <p:nvSpPr>
            <p:cNvPr id="1766" name="Google Shape;1766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7" name="Google Shape;1767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768" name="Google Shape;1768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7" name="Google Shape;1777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0" name="Google Shape;1780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1" name="Google Shape;1781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86" name="Google Shape;1786;p29"/>
          <p:cNvGrpSpPr/>
          <p:nvPr/>
        </p:nvGrpSpPr>
        <p:grpSpPr>
          <a:xfrm>
            <a:off x="2962214" y="2660334"/>
            <a:ext cx="1847991" cy="2259243"/>
            <a:chOff x="374555" y="1329976"/>
            <a:chExt cx="2918495" cy="3567977"/>
          </a:xfrm>
        </p:grpSpPr>
        <p:sp>
          <p:nvSpPr>
            <p:cNvPr id="1787" name="Google Shape;1787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8" name="Google Shape;1788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789" name="Google Shape;1789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98" name="Google Shape;1798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07" name="Google Shape;1807;p29"/>
          <p:cNvGrpSpPr/>
          <p:nvPr/>
        </p:nvGrpSpPr>
        <p:grpSpPr>
          <a:xfrm>
            <a:off x="4960705" y="2655800"/>
            <a:ext cx="1847991" cy="2259243"/>
            <a:chOff x="374555" y="1329976"/>
            <a:chExt cx="2918495" cy="3567977"/>
          </a:xfrm>
        </p:grpSpPr>
        <p:sp>
          <p:nvSpPr>
            <p:cNvPr id="1808" name="Google Shape;1808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9" name="Google Shape;1809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810" name="Google Shape;1810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19" name="Google Shape;1819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0" name="Google Shape;1820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1" name="Google Shape;1821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2" name="Google Shape;1822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3" name="Google Shape;1823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4" name="Google Shape;1824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5" name="Google Shape;1825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6" name="Google Shape;1826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28" name="Google Shape;1828;p29"/>
          <p:cNvGrpSpPr/>
          <p:nvPr/>
        </p:nvGrpSpPr>
        <p:grpSpPr>
          <a:xfrm>
            <a:off x="963719" y="5136588"/>
            <a:ext cx="1847991" cy="2259243"/>
            <a:chOff x="374555" y="1329976"/>
            <a:chExt cx="2918495" cy="3567977"/>
          </a:xfrm>
        </p:grpSpPr>
        <p:sp>
          <p:nvSpPr>
            <p:cNvPr id="1829" name="Google Shape;1829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0" name="Google Shape;1830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831" name="Google Shape;1831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40" name="Google Shape;1840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1" name="Google Shape;1841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2" name="Google Shape;1842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3" name="Google Shape;1843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4" name="Google Shape;1844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5" name="Google Shape;1845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6" name="Google Shape;1846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7" name="Google Shape;1847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8" name="Google Shape;1848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49" name="Google Shape;1849;p29"/>
          <p:cNvGrpSpPr/>
          <p:nvPr/>
        </p:nvGrpSpPr>
        <p:grpSpPr>
          <a:xfrm>
            <a:off x="2962214" y="5138851"/>
            <a:ext cx="1847991" cy="2259243"/>
            <a:chOff x="374555" y="1329976"/>
            <a:chExt cx="2918495" cy="3567977"/>
          </a:xfrm>
        </p:grpSpPr>
        <p:sp>
          <p:nvSpPr>
            <p:cNvPr id="1850" name="Google Shape;1850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1" name="Google Shape;1851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852" name="Google Shape;1852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61" name="Google Shape;1861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2" name="Google Shape;1862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3" name="Google Shape;1863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4" name="Google Shape;1864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5" name="Google Shape;1865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6" name="Google Shape;1866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7" name="Google Shape;1867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8" name="Google Shape;1868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9" name="Google Shape;1869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70" name="Google Shape;1870;p29"/>
          <p:cNvGrpSpPr/>
          <p:nvPr/>
        </p:nvGrpSpPr>
        <p:grpSpPr>
          <a:xfrm>
            <a:off x="4960705" y="5134318"/>
            <a:ext cx="1847991" cy="2259243"/>
            <a:chOff x="374555" y="1329976"/>
            <a:chExt cx="2918495" cy="3567977"/>
          </a:xfrm>
        </p:grpSpPr>
        <p:sp>
          <p:nvSpPr>
            <p:cNvPr id="1871" name="Google Shape;1871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2" name="Google Shape;1872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873" name="Google Shape;1873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82" name="Google Shape;1882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3" name="Google Shape;1883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4" name="Google Shape;1884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5" name="Google Shape;1885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6" name="Google Shape;1886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7" name="Google Shape;1887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8" name="Google Shape;1888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9" name="Google Shape;1889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0" name="Google Shape;1890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91" name="Google Shape;1891;p29"/>
          <p:cNvGrpSpPr/>
          <p:nvPr/>
        </p:nvGrpSpPr>
        <p:grpSpPr>
          <a:xfrm>
            <a:off x="2962214" y="7617365"/>
            <a:ext cx="1847991" cy="2259243"/>
            <a:chOff x="374555" y="1329976"/>
            <a:chExt cx="2918495" cy="3567977"/>
          </a:xfrm>
        </p:grpSpPr>
        <p:sp>
          <p:nvSpPr>
            <p:cNvPr id="1892" name="Google Shape;1892;p29"/>
            <p:cNvSpPr/>
            <p:nvPr/>
          </p:nvSpPr>
          <p:spPr>
            <a:xfrm rot="10800000">
              <a:off x="374555" y="1329976"/>
              <a:ext cx="2918495" cy="3567977"/>
            </a:xfrm>
            <a:custGeom>
              <a:rect b="b" l="l" r="r" t="t"/>
              <a:pathLst>
                <a:path extrusionOk="0" h="5946628" w="4438775">
                  <a:moveTo>
                    <a:pt x="415818" y="5754866"/>
                  </a:moveTo>
                  <a:lnTo>
                    <a:pt x="415818" y="5524752"/>
                  </a:lnTo>
                  <a:lnTo>
                    <a:pt x="197815" y="5524752"/>
                  </a:lnTo>
                  <a:lnTo>
                    <a:pt x="197815" y="5754866"/>
                  </a:lnTo>
                  <a:close/>
                  <a:moveTo>
                    <a:pt x="797119" y="5754866"/>
                  </a:moveTo>
                  <a:lnTo>
                    <a:pt x="797119" y="5524752"/>
                  </a:lnTo>
                  <a:lnTo>
                    <a:pt x="579116" y="5524752"/>
                  </a:lnTo>
                  <a:lnTo>
                    <a:pt x="579116" y="5754866"/>
                  </a:lnTo>
                  <a:close/>
                  <a:moveTo>
                    <a:pt x="1178422" y="5754866"/>
                  </a:moveTo>
                  <a:lnTo>
                    <a:pt x="1178422" y="5524752"/>
                  </a:lnTo>
                  <a:lnTo>
                    <a:pt x="960419" y="5524752"/>
                  </a:lnTo>
                  <a:lnTo>
                    <a:pt x="960419" y="5754866"/>
                  </a:lnTo>
                  <a:close/>
                  <a:moveTo>
                    <a:pt x="1559725" y="5754866"/>
                  </a:moveTo>
                  <a:lnTo>
                    <a:pt x="1559725" y="5524752"/>
                  </a:lnTo>
                  <a:lnTo>
                    <a:pt x="1341722" y="5524752"/>
                  </a:lnTo>
                  <a:lnTo>
                    <a:pt x="1341722" y="5754866"/>
                  </a:lnTo>
                  <a:close/>
                  <a:moveTo>
                    <a:pt x="1941028" y="5754866"/>
                  </a:moveTo>
                  <a:lnTo>
                    <a:pt x="1941028" y="5524752"/>
                  </a:lnTo>
                  <a:lnTo>
                    <a:pt x="1723025" y="5524752"/>
                  </a:lnTo>
                  <a:lnTo>
                    <a:pt x="1723025" y="5754866"/>
                  </a:lnTo>
                  <a:close/>
                  <a:moveTo>
                    <a:pt x="2322331" y="5754866"/>
                  </a:moveTo>
                  <a:lnTo>
                    <a:pt x="2322331" y="5524752"/>
                  </a:lnTo>
                  <a:lnTo>
                    <a:pt x="2104328" y="5524752"/>
                  </a:lnTo>
                  <a:lnTo>
                    <a:pt x="2104328" y="5754866"/>
                  </a:lnTo>
                  <a:close/>
                  <a:moveTo>
                    <a:pt x="2703634" y="5754866"/>
                  </a:moveTo>
                  <a:lnTo>
                    <a:pt x="2703634" y="5524752"/>
                  </a:lnTo>
                  <a:lnTo>
                    <a:pt x="2485631" y="5524752"/>
                  </a:lnTo>
                  <a:lnTo>
                    <a:pt x="2485631" y="5754866"/>
                  </a:lnTo>
                  <a:close/>
                  <a:moveTo>
                    <a:pt x="3084937" y="5754866"/>
                  </a:moveTo>
                  <a:lnTo>
                    <a:pt x="3084937" y="5524752"/>
                  </a:lnTo>
                  <a:lnTo>
                    <a:pt x="2866934" y="5524752"/>
                  </a:lnTo>
                  <a:lnTo>
                    <a:pt x="2866934" y="5754866"/>
                  </a:lnTo>
                  <a:close/>
                  <a:moveTo>
                    <a:pt x="3466240" y="5754866"/>
                  </a:moveTo>
                  <a:lnTo>
                    <a:pt x="3466240" y="5524752"/>
                  </a:lnTo>
                  <a:lnTo>
                    <a:pt x="3248237" y="5524752"/>
                  </a:lnTo>
                  <a:lnTo>
                    <a:pt x="3248237" y="5754866"/>
                  </a:lnTo>
                  <a:close/>
                  <a:moveTo>
                    <a:pt x="3847543" y="5754866"/>
                  </a:moveTo>
                  <a:lnTo>
                    <a:pt x="3847543" y="5524752"/>
                  </a:lnTo>
                  <a:lnTo>
                    <a:pt x="3629540" y="5524752"/>
                  </a:lnTo>
                  <a:lnTo>
                    <a:pt x="3629540" y="5754866"/>
                  </a:lnTo>
                  <a:close/>
                  <a:moveTo>
                    <a:pt x="4228846" y="5754866"/>
                  </a:moveTo>
                  <a:lnTo>
                    <a:pt x="4228846" y="5524752"/>
                  </a:lnTo>
                  <a:lnTo>
                    <a:pt x="4010843" y="5524752"/>
                  </a:lnTo>
                  <a:lnTo>
                    <a:pt x="4010843" y="5754866"/>
                  </a:lnTo>
                  <a:close/>
                  <a:moveTo>
                    <a:pt x="4438775" y="5946628"/>
                  </a:moveTo>
                  <a:lnTo>
                    <a:pt x="0" y="5946628"/>
                  </a:ln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lnTo>
                    <a:pt x="4277026" y="0"/>
                  </a:lnTo>
                  <a:cubicBezTo>
                    <a:pt x="4366358" y="0"/>
                    <a:pt x="4438775" y="72417"/>
                    <a:pt x="4438775" y="1617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3" name="Google Shape;1893;p29"/>
            <p:cNvGrpSpPr/>
            <p:nvPr/>
          </p:nvGrpSpPr>
          <p:grpSpPr>
            <a:xfrm>
              <a:off x="531202" y="1856232"/>
              <a:ext cx="2605200" cy="2795118"/>
              <a:chOff x="575406" y="1856232"/>
              <a:chExt cx="2605200" cy="2795118"/>
            </a:xfrm>
          </p:grpSpPr>
          <p:sp>
            <p:nvSpPr>
              <p:cNvPr id="1894" name="Google Shape;1894;p29"/>
              <p:cNvSpPr/>
              <p:nvPr/>
            </p:nvSpPr>
            <p:spPr>
              <a:xfrm>
                <a:off x="578683" y="1856232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9"/>
              <p:cNvSpPr/>
              <p:nvPr/>
            </p:nvSpPr>
            <p:spPr>
              <a:xfrm>
                <a:off x="578683" y="217353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9"/>
              <p:cNvSpPr/>
              <p:nvPr/>
            </p:nvSpPr>
            <p:spPr>
              <a:xfrm>
                <a:off x="578683" y="249083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9"/>
              <p:cNvSpPr/>
              <p:nvPr/>
            </p:nvSpPr>
            <p:spPr>
              <a:xfrm>
                <a:off x="578683" y="280814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9"/>
              <p:cNvSpPr/>
              <p:nvPr/>
            </p:nvSpPr>
            <p:spPr>
              <a:xfrm>
                <a:off x="578683" y="3125445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9"/>
              <p:cNvSpPr/>
              <p:nvPr/>
            </p:nvSpPr>
            <p:spPr>
              <a:xfrm>
                <a:off x="578683" y="3442748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9"/>
              <p:cNvSpPr/>
              <p:nvPr/>
            </p:nvSpPr>
            <p:spPr>
              <a:xfrm>
                <a:off x="578683" y="3760051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9"/>
              <p:cNvSpPr/>
              <p:nvPr/>
            </p:nvSpPr>
            <p:spPr>
              <a:xfrm>
                <a:off x="578683" y="4077354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9"/>
              <p:cNvSpPr/>
              <p:nvPr/>
            </p:nvSpPr>
            <p:spPr>
              <a:xfrm>
                <a:off x="578683" y="4394657"/>
                <a:ext cx="184800" cy="184800"/>
              </a:xfrm>
              <a:prstGeom prst="donut">
                <a:avLst>
                  <a:gd fmla="val 13901" name="adj"/>
                </a:avLst>
              </a:prstGeom>
              <a:solidFill>
                <a:srgbClr val="000000">
                  <a:alpha val="24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3" name="Google Shape;1903;p29"/>
              <p:cNvCxnSpPr/>
              <p:nvPr/>
            </p:nvCxnSpPr>
            <p:spPr>
              <a:xfrm>
                <a:off x="575406" y="21145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9"/>
              <p:cNvCxnSpPr/>
              <p:nvPr/>
            </p:nvCxnSpPr>
            <p:spPr>
              <a:xfrm>
                <a:off x="575406" y="24316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9"/>
              <p:cNvCxnSpPr/>
              <p:nvPr/>
            </p:nvCxnSpPr>
            <p:spPr>
              <a:xfrm>
                <a:off x="575406" y="27487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9"/>
              <p:cNvCxnSpPr/>
              <p:nvPr/>
            </p:nvCxnSpPr>
            <p:spPr>
              <a:xfrm>
                <a:off x="575406" y="30658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29"/>
              <p:cNvCxnSpPr/>
              <p:nvPr/>
            </p:nvCxnSpPr>
            <p:spPr>
              <a:xfrm>
                <a:off x="575406" y="33829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8" name="Google Shape;1908;p29"/>
              <p:cNvCxnSpPr/>
              <p:nvPr/>
            </p:nvCxnSpPr>
            <p:spPr>
              <a:xfrm>
                <a:off x="575406" y="37000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9" name="Google Shape;1909;p29"/>
              <p:cNvCxnSpPr/>
              <p:nvPr/>
            </p:nvCxnSpPr>
            <p:spPr>
              <a:xfrm>
                <a:off x="575406" y="40171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0" name="Google Shape;1910;p29"/>
              <p:cNvCxnSpPr/>
              <p:nvPr/>
            </p:nvCxnSpPr>
            <p:spPr>
              <a:xfrm>
                <a:off x="575406" y="43342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1" name="Google Shape;1911;p29"/>
              <p:cNvCxnSpPr/>
              <p:nvPr/>
            </p:nvCxnSpPr>
            <p:spPr>
              <a:xfrm>
                <a:off x="575406" y="4651350"/>
                <a:ext cx="26052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6" name="Google Shape;1916;p30"/>
          <p:cNvGraphicFramePr/>
          <p:nvPr/>
        </p:nvGraphicFramePr>
        <p:xfrm>
          <a:off x="347700" y="10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{DED77BD6-59C8-4E18-8960-2BC1ADE26CFC}</a:tableStyleId>
              </a:tblPr>
              <a:tblGrid>
                <a:gridCol w="2398975"/>
                <a:gridCol w="4073225"/>
              </a:tblGrid>
              <a:tr h="77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53535"/>
                          </a:solidFill>
                          <a:latin typeface="Esteban"/>
                          <a:ea typeface="Esteban"/>
                          <a:cs typeface="Esteban"/>
                          <a:sym typeface="Esteban"/>
                        </a:rPr>
                        <a:t>SECTION</a:t>
                      </a:r>
                      <a:endParaRPr b="1" sz="1500">
                        <a:solidFill>
                          <a:srgbClr val="353535"/>
                        </a:solidFill>
                        <a:latin typeface="Esteban"/>
                        <a:ea typeface="Esteban"/>
                        <a:cs typeface="Esteban"/>
                        <a:sym typeface="Esteb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53535"/>
                          </a:solidFill>
                          <a:latin typeface="Esteban"/>
                          <a:ea typeface="Esteban"/>
                          <a:cs typeface="Esteban"/>
                          <a:sym typeface="Esteban"/>
                        </a:rPr>
                        <a:t>CONTENTS</a:t>
                      </a:r>
                      <a:endParaRPr b="1" sz="1500">
                        <a:solidFill>
                          <a:srgbClr val="353535"/>
                        </a:solidFill>
                        <a:latin typeface="Esteban"/>
                        <a:ea typeface="Esteban"/>
                        <a:cs typeface="Esteban"/>
                        <a:sym typeface="Esteb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7" name="Google Shape;1917;p30"/>
          <p:cNvSpPr txBox="1"/>
          <p:nvPr>
            <p:ph type="title"/>
          </p:nvPr>
        </p:nvSpPr>
        <p:spPr>
          <a:xfrm>
            <a:off x="347725" y="437125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3700">
                <a:latin typeface="Yeseva One"/>
                <a:ea typeface="Yeseva One"/>
                <a:cs typeface="Yeseva One"/>
                <a:sym typeface="Yeseva One"/>
              </a:rPr>
              <a:t>Table of Contents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18" name="Google Shape;1918;p30"/>
          <p:cNvSpPr txBox="1"/>
          <p:nvPr>
            <p:ph idx="1" type="body"/>
          </p:nvPr>
        </p:nvSpPr>
        <p:spPr>
          <a:xfrm>
            <a:off x="412125" y="8958783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19" name="Google Shape;1919;p30"/>
          <p:cNvSpPr txBox="1"/>
          <p:nvPr>
            <p:ph idx="2" type="body"/>
          </p:nvPr>
        </p:nvSpPr>
        <p:spPr>
          <a:xfrm>
            <a:off x="2831200" y="8805473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10 is about that.</a:t>
            </a:r>
            <a:endParaRPr/>
          </a:p>
        </p:txBody>
      </p:sp>
      <p:sp>
        <p:nvSpPr>
          <p:cNvPr id="1920" name="Google Shape;1920;p30"/>
          <p:cNvSpPr txBox="1"/>
          <p:nvPr>
            <p:ph idx="3" type="body"/>
          </p:nvPr>
        </p:nvSpPr>
        <p:spPr>
          <a:xfrm>
            <a:off x="412125" y="8182304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921" name="Google Shape;1921;p30"/>
          <p:cNvSpPr txBox="1"/>
          <p:nvPr>
            <p:ph idx="4" type="body"/>
          </p:nvPr>
        </p:nvSpPr>
        <p:spPr>
          <a:xfrm>
            <a:off x="412125" y="7405826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922" name="Google Shape;1922;p30"/>
          <p:cNvSpPr txBox="1"/>
          <p:nvPr>
            <p:ph idx="5" type="body"/>
          </p:nvPr>
        </p:nvSpPr>
        <p:spPr>
          <a:xfrm>
            <a:off x="412125" y="6629347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923" name="Google Shape;1923;p30"/>
          <p:cNvSpPr txBox="1"/>
          <p:nvPr>
            <p:ph idx="6" type="body"/>
          </p:nvPr>
        </p:nvSpPr>
        <p:spPr>
          <a:xfrm>
            <a:off x="412125" y="5852868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24" name="Google Shape;1924;p30"/>
          <p:cNvSpPr txBox="1"/>
          <p:nvPr>
            <p:ph idx="7" type="body"/>
          </p:nvPr>
        </p:nvSpPr>
        <p:spPr>
          <a:xfrm>
            <a:off x="412125" y="5076390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25" name="Google Shape;1925;p30"/>
          <p:cNvSpPr txBox="1"/>
          <p:nvPr>
            <p:ph idx="8" type="body"/>
          </p:nvPr>
        </p:nvSpPr>
        <p:spPr>
          <a:xfrm>
            <a:off x="412125" y="4299911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26" name="Google Shape;1926;p30"/>
          <p:cNvSpPr txBox="1"/>
          <p:nvPr>
            <p:ph idx="9" type="body"/>
          </p:nvPr>
        </p:nvSpPr>
        <p:spPr>
          <a:xfrm>
            <a:off x="412125" y="3523432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27" name="Google Shape;1927;p30"/>
          <p:cNvSpPr txBox="1"/>
          <p:nvPr>
            <p:ph idx="13" type="body"/>
          </p:nvPr>
        </p:nvSpPr>
        <p:spPr>
          <a:xfrm>
            <a:off x="412125" y="2746954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8" name="Google Shape;1928;p30"/>
          <p:cNvSpPr txBox="1"/>
          <p:nvPr>
            <p:ph idx="14" type="body"/>
          </p:nvPr>
        </p:nvSpPr>
        <p:spPr>
          <a:xfrm>
            <a:off x="412125" y="1970475"/>
            <a:ext cx="2266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29" name="Google Shape;1929;p30"/>
          <p:cNvSpPr txBox="1"/>
          <p:nvPr>
            <p:ph idx="15" type="body"/>
          </p:nvPr>
        </p:nvSpPr>
        <p:spPr>
          <a:xfrm>
            <a:off x="2831200" y="8050327"/>
            <a:ext cx="39303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09 is about this and that.</a:t>
            </a:r>
            <a:endParaRPr/>
          </a:p>
        </p:txBody>
      </p:sp>
      <p:sp>
        <p:nvSpPr>
          <p:cNvPr id="1930" name="Google Shape;1930;p30"/>
          <p:cNvSpPr txBox="1"/>
          <p:nvPr>
            <p:ph idx="16" type="body"/>
          </p:nvPr>
        </p:nvSpPr>
        <p:spPr>
          <a:xfrm>
            <a:off x="2831200" y="7273750"/>
            <a:ext cx="39303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08 is about this.</a:t>
            </a:r>
            <a:endParaRPr/>
          </a:p>
        </p:txBody>
      </p:sp>
      <p:sp>
        <p:nvSpPr>
          <p:cNvPr id="1931" name="Google Shape;1931;p30"/>
          <p:cNvSpPr txBox="1"/>
          <p:nvPr>
            <p:ph idx="17" type="body"/>
          </p:nvPr>
        </p:nvSpPr>
        <p:spPr>
          <a:xfrm>
            <a:off x="2831200" y="6476074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07 is about that.</a:t>
            </a:r>
            <a:endParaRPr/>
          </a:p>
        </p:txBody>
      </p:sp>
      <p:sp>
        <p:nvSpPr>
          <p:cNvPr id="1932" name="Google Shape;1932;p30"/>
          <p:cNvSpPr txBox="1"/>
          <p:nvPr>
            <p:ph idx="18" type="body"/>
          </p:nvPr>
        </p:nvSpPr>
        <p:spPr>
          <a:xfrm>
            <a:off x="2831200" y="5699600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06 is about this and that.</a:t>
            </a:r>
            <a:endParaRPr/>
          </a:p>
        </p:txBody>
      </p:sp>
      <p:sp>
        <p:nvSpPr>
          <p:cNvPr id="1933" name="Google Shape;1933;p30"/>
          <p:cNvSpPr txBox="1"/>
          <p:nvPr>
            <p:ph idx="19" type="body"/>
          </p:nvPr>
        </p:nvSpPr>
        <p:spPr>
          <a:xfrm>
            <a:off x="2831200" y="4923151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05 is about this.</a:t>
            </a:r>
            <a:endParaRPr/>
          </a:p>
        </p:txBody>
      </p:sp>
      <p:sp>
        <p:nvSpPr>
          <p:cNvPr id="1934" name="Google Shape;1934;p30"/>
          <p:cNvSpPr txBox="1"/>
          <p:nvPr>
            <p:ph idx="20" type="body"/>
          </p:nvPr>
        </p:nvSpPr>
        <p:spPr>
          <a:xfrm>
            <a:off x="2831200" y="4146675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04 is about this and that.</a:t>
            </a:r>
            <a:endParaRPr/>
          </a:p>
        </p:txBody>
      </p:sp>
      <p:sp>
        <p:nvSpPr>
          <p:cNvPr id="1935" name="Google Shape;1935;p30"/>
          <p:cNvSpPr txBox="1"/>
          <p:nvPr>
            <p:ph idx="21" type="body"/>
          </p:nvPr>
        </p:nvSpPr>
        <p:spPr>
          <a:xfrm>
            <a:off x="2831200" y="3370198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03 is about that.</a:t>
            </a:r>
            <a:endParaRPr/>
          </a:p>
        </p:txBody>
      </p:sp>
      <p:sp>
        <p:nvSpPr>
          <p:cNvPr id="1936" name="Google Shape;1936;p30"/>
          <p:cNvSpPr txBox="1"/>
          <p:nvPr>
            <p:ph idx="22" type="body"/>
          </p:nvPr>
        </p:nvSpPr>
        <p:spPr>
          <a:xfrm>
            <a:off x="2831200" y="2593752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02 is about this.</a:t>
            </a:r>
            <a:endParaRPr/>
          </a:p>
        </p:txBody>
      </p:sp>
      <p:sp>
        <p:nvSpPr>
          <p:cNvPr id="1937" name="Google Shape;1937;p30"/>
          <p:cNvSpPr txBox="1"/>
          <p:nvPr>
            <p:ph idx="23" type="body"/>
          </p:nvPr>
        </p:nvSpPr>
        <p:spPr>
          <a:xfrm>
            <a:off x="2831200" y="1817250"/>
            <a:ext cx="39303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01 is about this and that.</a:t>
            </a:r>
            <a:endParaRPr/>
          </a:p>
        </p:txBody>
      </p:sp>
      <p:sp>
        <p:nvSpPr>
          <p:cNvPr id="1938" name="Google Shape;1938;p30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39" name="Google Shape;1939;p30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0" name="Google Shape;1940;p30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1" name="Google Shape;1941;p30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2" name="Google Shape;1942;p30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3" name="Google Shape;1943;p30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4" name="Google Shape;1944;p30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5" name="Google Shape;1945;p30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6" name="Google Shape;1946;p30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47" name="Google Shape;1947;p30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" name="Google Shape;1952;p31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1953" name="Google Shape;1953;p31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5400000">
              <a:off x="6936250" y="4799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5" name="Google Shape;1955;p31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956" name="Google Shape;1956;p31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57" name="Google Shape;1957;p31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1958" name="Google Shape;1958;p31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59" name="Google Shape;1959;p31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0" name="Google Shape;1960;p31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1" name="Google Shape;1961;p31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2" name="Google Shape;1962;p31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3" name="Google Shape;1963;p31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4" name="Google Shape;1964;p31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5" name="Google Shape;1965;p31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6" name="Google Shape;1966;p31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67" name="Google Shape;1967;p31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32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2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2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75" name="Google Shape;1975;p32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76" name="Google Shape;1976;p32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77" name="Google Shape;1977;p32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78" name="Google Shape;1978;p32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79" name="Google Shape;1979;p32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80" name="Google Shape;1980;p32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81" name="Google Shape;1981;p32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82" name="Google Shape;1982;p32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83" name="Google Shape;1983;p32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8" name="Google Shape;1988;p33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1989" name="Google Shape;1989;p33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 rot="5400000">
              <a:off x="6936250" y="14705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1" name="Google Shape;1991;p33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992" name="Google Shape;1992;p33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93" name="Google Shape;1993;p33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1994" name="Google Shape;1994;p33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95" name="Google Shape;1995;p33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96" name="Google Shape;1996;p33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97" name="Google Shape;1997;p33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98" name="Google Shape;1998;p33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999" name="Google Shape;1999;p33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00" name="Google Shape;2000;p33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01" name="Google Shape;2001;p33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02" name="Google Shape;2002;p33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03" name="Google Shape;2003;p33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34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09" name="Google Shape;2009;p34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0" name="Google Shape;2010;p34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1" name="Google Shape;2011;p34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2" name="Google Shape;2012;p34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3" name="Google Shape;2013;p34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4" name="Google Shape;2014;p34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5" name="Google Shape;2015;p34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6" name="Google Shape;2016;p34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7" name="Google Shape;2017;p34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18" name="Google Shape;2018;p34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34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35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025" name="Google Shape;2025;p35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 rot="5400000">
              <a:off x="6936250" y="25373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7" name="Google Shape;2027;p35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028" name="Google Shape;2028;p35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29" name="Google Shape;2029;p35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030" name="Google Shape;2030;p35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1" name="Google Shape;2031;p35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2" name="Google Shape;2032;p35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3" name="Google Shape;2033;p35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4" name="Google Shape;2034;p35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5" name="Google Shape;2035;p35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6" name="Google Shape;2036;p35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7" name="Google Shape;2037;p35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8" name="Google Shape;2038;p35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39" name="Google Shape;2039;p35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6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36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36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47" name="Google Shape;2047;p36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48" name="Google Shape;2048;p36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49" name="Google Shape;2049;p36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50" name="Google Shape;2050;p36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51" name="Google Shape;2051;p36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52" name="Google Shape;2052;p36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53" name="Google Shape;2053;p36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54" name="Google Shape;2054;p36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55" name="Google Shape;2055;p36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7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061" name="Google Shape;2061;p37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 rot="5400000">
              <a:off x="6936250" y="34517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37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064" name="Google Shape;2064;p37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65" name="Google Shape;2065;p37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066" name="Google Shape;2066;p37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67" name="Google Shape;2067;p37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68" name="Google Shape;2068;p37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69" name="Google Shape;2069;p37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70" name="Google Shape;2070;p37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71" name="Google Shape;2071;p37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72" name="Google Shape;2072;p37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73" name="Google Shape;2073;p37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74" name="Google Shape;2074;p37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75" name="Google Shape;2075;p37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8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38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2" name="Google Shape;2082;p38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3" name="Google Shape;2083;p38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4" name="Google Shape;2084;p38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5" name="Google Shape;2085;p38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6" name="Google Shape;2086;p38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7" name="Google Shape;2087;p38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8" name="Google Shape;2088;p38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89" name="Google Shape;2089;p38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90" name="Google Shape;2090;p38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091" name="Google Shape;2091;p38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Stickers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82143" y="1296325"/>
            <a:ext cx="2008620" cy="2442850"/>
            <a:chOff x="1082430" y="3078675"/>
            <a:chExt cx="2008620" cy="2442850"/>
          </a:xfrm>
        </p:grpSpPr>
        <p:sp>
          <p:nvSpPr>
            <p:cNvPr id="250" name="Google Shape;250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2" name="Google Shape;252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21"/>
          <p:cNvGrpSpPr/>
          <p:nvPr/>
        </p:nvGrpSpPr>
        <p:grpSpPr>
          <a:xfrm>
            <a:off x="2881893" y="1296325"/>
            <a:ext cx="2008620" cy="2442850"/>
            <a:chOff x="1082430" y="3078675"/>
            <a:chExt cx="2008620" cy="2442850"/>
          </a:xfrm>
        </p:grpSpPr>
        <p:sp>
          <p:nvSpPr>
            <p:cNvPr id="254" name="Google Shape;254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6" name="Google Shape;256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1"/>
          <p:cNvGrpSpPr/>
          <p:nvPr/>
        </p:nvGrpSpPr>
        <p:grpSpPr>
          <a:xfrm>
            <a:off x="5181643" y="1296325"/>
            <a:ext cx="2008620" cy="2442850"/>
            <a:chOff x="1082430" y="3078675"/>
            <a:chExt cx="2008620" cy="2442850"/>
          </a:xfrm>
        </p:grpSpPr>
        <p:sp>
          <p:nvSpPr>
            <p:cNvPr id="258" name="Google Shape;258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0" name="Google Shape;260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21"/>
          <p:cNvGrpSpPr/>
          <p:nvPr/>
        </p:nvGrpSpPr>
        <p:grpSpPr>
          <a:xfrm>
            <a:off x="582143" y="4032775"/>
            <a:ext cx="2008620" cy="2442850"/>
            <a:chOff x="1082430" y="3078675"/>
            <a:chExt cx="2008620" cy="2442850"/>
          </a:xfrm>
        </p:grpSpPr>
        <p:sp>
          <p:nvSpPr>
            <p:cNvPr id="262" name="Google Shape;262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" name="Google Shape;264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21"/>
          <p:cNvGrpSpPr/>
          <p:nvPr/>
        </p:nvGrpSpPr>
        <p:grpSpPr>
          <a:xfrm>
            <a:off x="2881893" y="4032775"/>
            <a:ext cx="2008620" cy="2442850"/>
            <a:chOff x="1082430" y="3078675"/>
            <a:chExt cx="2008620" cy="2442850"/>
          </a:xfrm>
        </p:grpSpPr>
        <p:sp>
          <p:nvSpPr>
            <p:cNvPr id="266" name="Google Shape;266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Google Shape;268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21"/>
          <p:cNvGrpSpPr/>
          <p:nvPr/>
        </p:nvGrpSpPr>
        <p:grpSpPr>
          <a:xfrm>
            <a:off x="5181643" y="4032775"/>
            <a:ext cx="2008620" cy="2442850"/>
            <a:chOff x="1082430" y="3078675"/>
            <a:chExt cx="2008620" cy="2442850"/>
          </a:xfrm>
        </p:grpSpPr>
        <p:sp>
          <p:nvSpPr>
            <p:cNvPr id="270" name="Google Shape;270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21"/>
          <p:cNvGrpSpPr/>
          <p:nvPr/>
        </p:nvGrpSpPr>
        <p:grpSpPr>
          <a:xfrm>
            <a:off x="582143" y="6769225"/>
            <a:ext cx="2008620" cy="2442850"/>
            <a:chOff x="1082430" y="3078675"/>
            <a:chExt cx="2008620" cy="2442850"/>
          </a:xfrm>
        </p:grpSpPr>
        <p:sp>
          <p:nvSpPr>
            <p:cNvPr id="274" name="Google Shape;274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21"/>
          <p:cNvGrpSpPr/>
          <p:nvPr/>
        </p:nvGrpSpPr>
        <p:grpSpPr>
          <a:xfrm>
            <a:off x="2881893" y="6769225"/>
            <a:ext cx="2008620" cy="2442850"/>
            <a:chOff x="1082430" y="3078675"/>
            <a:chExt cx="2008620" cy="2442850"/>
          </a:xfrm>
        </p:grpSpPr>
        <p:sp>
          <p:nvSpPr>
            <p:cNvPr id="278" name="Google Shape;278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Google Shape;280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21"/>
          <p:cNvGrpSpPr/>
          <p:nvPr/>
        </p:nvGrpSpPr>
        <p:grpSpPr>
          <a:xfrm>
            <a:off x="5181643" y="6769225"/>
            <a:ext cx="2008620" cy="2442850"/>
            <a:chOff x="1082430" y="3078675"/>
            <a:chExt cx="2008620" cy="2442850"/>
          </a:xfrm>
        </p:grpSpPr>
        <p:sp>
          <p:nvSpPr>
            <p:cNvPr id="282" name="Google Shape;282;p21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4" name="Google Shape;284;p21"/>
            <p:cNvPicPr preferRelativeResize="0"/>
            <p:nvPr/>
          </p:nvPicPr>
          <p:blipFill>
            <a:blip r:embed="rId3">
              <a:alphaModFix amt="75000"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6" name="Google Shape;2096;p39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097" name="Google Shape;2097;p39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 rot="5400000">
              <a:off x="6936250" y="44423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39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2100" name="Google Shape;2100;p39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01" name="Google Shape;2101;p39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102" name="Google Shape;2102;p39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3" name="Google Shape;2103;p39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4" name="Google Shape;2104;p39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5" name="Google Shape;2105;p39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6" name="Google Shape;2106;p39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7" name="Google Shape;2107;p39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8" name="Google Shape;2108;p39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09" name="Google Shape;2109;p39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10" name="Google Shape;2110;p39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11" name="Google Shape;2111;p39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40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0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40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19" name="Google Shape;2119;p40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0" name="Google Shape;2120;p40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1" name="Google Shape;2121;p40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2" name="Google Shape;2122;p40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3" name="Google Shape;2123;p40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4" name="Google Shape;2124;p40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5" name="Google Shape;2125;p40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6" name="Google Shape;2126;p40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27" name="Google Shape;2127;p40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2" name="Google Shape;2132;p41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133" name="Google Shape;2133;p41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 rot="5400000">
              <a:off x="6936250" y="54329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5" name="Google Shape;2135;p41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2136" name="Google Shape;2136;p41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37" name="Google Shape;2137;p41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138" name="Google Shape;2138;p41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39" name="Google Shape;2139;p41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0" name="Google Shape;2140;p41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1" name="Google Shape;2141;p41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2" name="Google Shape;2142;p41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3" name="Google Shape;2143;p41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4" name="Google Shape;2144;p41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5" name="Google Shape;2145;p41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6" name="Google Shape;2146;p41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47" name="Google Shape;2147;p41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2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3" name="Google Shape;2153;p42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4" name="Google Shape;2154;p42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5" name="Google Shape;2155;p42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6" name="Google Shape;2156;p42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7" name="Google Shape;2157;p42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8" name="Google Shape;2158;p42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59" name="Google Shape;2159;p42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60" name="Google Shape;2160;p42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61" name="Google Shape;2161;p42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62" name="Google Shape;2162;p42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42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43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169" name="Google Shape;2169;p43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3"/>
            <p:cNvSpPr/>
            <p:nvPr/>
          </p:nvSpPr>
          <p:spPr>
            <a:xfrm rot="5400000">
              <a:off x="6936250" y="64997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1" name="Google Shape;2171;p43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2172" name="Google Shape;2172;p43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73" name="Google Shape;2173;p43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174" name="Google Shape;2174;p43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75" name="Google Shape;2175;p43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76" name="Google Shape;2176;p43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77" name="Google Shape;2177;p43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78" name="Google Shape;2178;p43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79" name="Google Shape;2179;p43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80" name="Google Shape;2180;p43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81" name="Google Shape;2181;p43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82" name="Google Shape;2182;p43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83" name="Google Shape;2183;p43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4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4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4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1" name="Google Shape;2191;p44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2" name="Google Shape;2192;p44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3" name="Google Shape;2193;p44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4" name="Google Shape;2194;p44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5" name="Google Shape;2195;p44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6" name="Google Shape;2196;p44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7" name="Google Shape;2197;p44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8" name="Google Shape;2198;p44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99" name="Google Shape;2199;p44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4" name="Google Shape;2204;p45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205" name="Google Shape;2205;p45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 rot="5400000">
              <a:off x="6936250" y="74903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7" name="Google Shape;2207;p45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cxnSp>
        <p:nvCxnSpPr>
          <p:cNvPr id="2208" name="Google Shape;2208;p45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09" name="Google Shape;2209;p45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210" name="Google Shape;2210;p45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1" name="Google Shape;2211;p45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2" name="Google Shape;2212;p45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3" name="Google Shape;2213;p45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4" name="Google Shape;2214;p45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5" name="Google Shape;2215;p45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6" name="Google Shape;2216;p45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7" name="Google Shape;2217;p45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8" name="Google Shape;2218;p45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19" name="Google Shape;2219;p45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6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6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26" name="Google Shape;2226;p46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27" name="Google Shape;2227;p46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28" name="Google Shape;2228;p46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29" name="Google Shape;2229;p46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30" name="Google Shape;2230;p46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31" name="Google Shape;2231;p46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32" name="Google Shape;2232;p46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33" name="Google Shape;2233;p46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34" name="Google Shape;2234;p46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35" name="Google Shape;2235;p46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0" name="Google Shape;2240;p47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241" name="Google Shape;2241;p47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 rot="5400000">
              <a:off x="6936250" y="84809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3" name="Google Shape;2243;p47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cxnSp>
        <p:nvCxnSpPr>
          <p:cNvPr id="2244" name="Google Shape;2244;p47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45" name="Google Shape;2245;p47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246" name="Google Shape;2246;p47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47" name="Google Shape;2247;p47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48" name="Google Shape;2248;p47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49" name="Google Shape;2249;p47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50" name="Google Shape;2250;p47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51" name="Google Shape;2251;p47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52" name="Google Shape;2252;p47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53" name="Google Shape;2253;p47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54" name="Google Shape;2254;p47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55" name="Google Shape;2255;p47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48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48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48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3" name="Google Shape;2263;p48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4" name="Google Shape;2264;p48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5" name="Google Shape;2265;p48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6" name="Google Shape;2266;p48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7" name="Google Shape;2267;p48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8" name="Google Shape;2268;p48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69" name="Google Shape;2269;p48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70" name="Google Shape;2270;p48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71" name="Google Shape;2271;p48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Stickers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90" name="Google Shape;290;p22"/>
          <p:cNvGrpSpPr/>
          <p:nvPr/>
        </p:nvGrpSpPr>
        <p:grpSpPr>
          <a:xfrm>
            <a:off x="1355055" y="1166700"/>
            <a:ext cx="2008620" cy="2442850"/>
            <a:chOff x="1082430" y="3078675"/>
            <a:chExt cx="2008620" cy="2442850"/>
          </a:xfrm>
        </p:grpSpPr>
        <p:sp>
          <p:nvSpPr>
            <p:cNvPr id="291" name="Google Shape;291;p22"/>
            <p:cNvSpPr/>
            <p:nvPr/>
          </p:nvSpPr>
          <p:spPr>
            <a:xfrm>
              <a:off x="1082430" y="3078687"/>
              <a:ext cx="1974632" cy="2435917"/>
            </a:xfrm>
            <a:custGeom>
              <a:rect b="b" l="l" r="r" t="t"/>
              <a:pathLst>
                <a:path extrusionOk="0" h="1055652" w="855745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855745" y="0"/>
                  </a:lnTo>
                  <a:lnTo>
                    <a:pt x="855745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1082432" y="3078689"/>
              <a:ext cx="278294" cy="2435917"/>
            </a:xfrm>
            <a:custGeom>
              <a:rect b="b" l="l" r="r" t="t"/>
              <a:pathLst>
                <a:path extrusionOk="0" h="1055652" w="120604">
                  <a:moveTo>
                    <a:pt x="63266" y="943243"/>
                  </a:moveTo>
                  <a:cubicBezTo>
                    <a:pt x="48247" y="943243"/>
                    <a:pt x="36072" y="955473"/>
                    <a:pt x="36072" y="970561"/>
                  </a:cubicBezTo>
                  <a:cubicBezTo>
                    <a:pt x="36072" y="985649"/>
                    <a:pt x="48247" y="997880"/>
                    <a:pt x="63266" y="997880"/>
                  </a:cubicBezTo>
                  <a:cubicBezTo>
                    <a:pt x="78285" y="997880"/>
                    <a:pt x="90459" y="985649"/>
                    <a:pt x="90459" y="970561"/>
                  </a:cubicBezTo>
                  <a:cubicBezTo>
                    <a:pt x="90459" y="955473"/>
                    <a:pt x="78285" y="943243"/>
                    <a:pt x="63266" y="943243"/>
                  </a:cubicBezTo>
                  <a:close/>
                  <a:moveTo>
                    <a:pt x="63266" y="677601"/>
                  </a:moveTo>
                  <a:cubicBezTo>
                    <a:pt x="48247" y="677601"/>
                    <a:pt x="36072" y="689831"/>
                    <a:pt x="36072" y="704919"/>
                  </a:cubicBezTo>
                  <a:cubicBezTo>
                    <a:pt x="36072" y="720008"/>
                    <a:pt x="48247" y="732238"/>
                    <a:pt x="63266" y="732238"/>
                  </a:cubicBezTo>
                  <a:cubicBezTo>
                    <a:pt x="78285" y="732238"/>
                    <a:pt x="90459" y="720008"/>
                    <a:pt x="90459" y="704919"/>
                  </a:cubicBezTo>
                  <a:cubicBezTo>
                    <a:pt x="90459" y="689831"/>
                    <a:pt x="78285" y="677601"/>
                    <a:pt x="63266" y="677601"/>
                  </a:cubicBezTo>
                  <a:close/>
                  <a:moveTo>
                    <a:pt x="63266" y="500507"/>
                  </a:moveTo>
                  <a:cubicBezTo>
                    <a:pt x="48247" y="500507"/>
                    <a:pt x="36072" y="512738"/>
                    <a:pt x="36072" y="527826"/>
                  </a:cubicBezTo>
                  <a:cubicBezTo>
                    <a:pt x="36072" y="542914"/>
                    <a:pt x="48247" y="555144"/>
                    <a:pt x="63266" y="555144"/>
                  </a:cubicBezTo>
                  <a:cubicBezTo>
                    <a:pt x="78285" y="555144"/>
                    <a:pt x="90459" y="542914"/>
                    <a:pt x="90459" y="527826"/>
                  </a:cubicBezTo>
                  <a:cubicBezTo>
                    <a:pt x="90459" y="512738"/>
                    <a:pt x="78285" y="500507"/>
                    <a:pt x="63266" y="500507"/>
                  </a:cubicBezTo>
                  <a:close/>
                  <a:moveTo>
                    <a:pt x="63266" y="323413"/>
                  </a:moveTo>
                  <a:cubicBezTo>
                    <a:pt x="48247" y="323413"/>
                    <a:pt x="36072" y="335644"/>
                    <a:pt x="36072" y="350732"/>
                  </a:cubicBezTo>
                  <a:cubicBezTo>
                    <a:pt x="36072" y="365820"/>
                    <a:pt x="48247" y="378051"/>
                    <a:pt x="63266" y="378051"/>
                  </a:cubicBezTo>
                  <a:cubicBezTo>
                    <a:pt x="78285" y="378051"/>
                    <a:pt x="90459" y="365820"/>
                    <a:pt x="90459" y="350732"/>
                  </a:cubicBezTo>
                  <a:cubicBezTo>
                    <a:pt x="90459" y="335644"/>
                    <a:pt x="78285" y="323413"/>
                    <a:pt x="63266" y="323413"/>
                  </a:cubicBezTo>
                  <a:close/>
                  <a:moveTo>
                    <a:pt x="63266" y="57772"/>
                  </a:moveTo>
                  <a:cubicBezTo>
                    <a:pt x="48247" y="57772"/>
                    <a:pt x="36072" y="70003"/>
                    <a:pt x="36072" y="85091"/>
                  </a:cubicBezTo>
                  <a:cubicBezTo>
                    <a:pt x="36072" y="100179"/>
                    <a:pt x="48247" y="112410"/>
                    <a:pt x="63266" y="112410"/>
                  </a:cubicBezTo>
                  <a:cubicBezTo>
                    <a:pt x="78285" y="112410"/>
                    <a:pt x="90459" y="100179"/>
                    <a:pt x="90459" y="85091"/>
                  </a:cubicBezTo>
                  <a:cubicBezTo>
                    <a:pt x="90459" y="70003"/>
                    <a:pt x="78285" y="57772"/>
                    <a:pt x="63266" y="57772"/>
                  </a:cubicBezTo>
                  <a:close/>
                  <a:moveTo>
                    <a:pt x="0" y="0"/>
                  </a:moveTo>
                  <a:lnTo>
                    <a:pt x="120604" y="0"/>
                  </a:lnTo>
                  <a:lnTo>
                    <a:pt x="120604" y="1055652"/>
                  </a:lnTo>
                  <a:lnTo>
                    <a:pt x="0" y="1055652"/>
                  </a:lnTo>
                  <a:lnTo>
                    <a:pt x="0" y="886805"/>
                  </a:lnTo>
                  <a:lnTo>
                    <a:pt x="38048" y="886805"/>
                  </a:lnTo>
                  <a:lnTo>
                    <a:pt x="44037" y="901331"/>
                  </a:lnTo>
                  <a:cubicBezTo>
                    <a:pt x="48958" y="906275"/>
                    <a:pt x="55757" y="909332"/>
                    <a:pt x="63266" y="909332"/>
                  </a:cubicBezTo>
                  <a:cubicBezTo>
                    <a:pt x="78285" y="909332"/>
                    <a:pt x="90459" y="897101"/>
                    <a:pt x="90459" y="882013"/>
                  </a:cubicBezTo>
                  <a:cubicBezTo>
                    <a:pt x="90459" y="866925"/>
                    <a:pt x="78285" y="854695"/>
                    <a:pt x="63266" y="854695"/>
                  </a:cubicBezTo>
                  <a:lnTo>
                    <a:pt x="55311" y="858005"/>
                  </a:lnTo>
                  <a:lnTo>
                    <a:pt x="0" y="858005"/>
                  </a:lnTo>
                  <a:lnTo>
                    <a:pt x="0" y="780068"/>
                  </a:lnTo>
                  <a:lnTo>
                    <a:pt x="38842" y="800185"/>
                  </a:lnTo>
                  <a:lnTo>
                    <a:pt x="44037" y="812784"/>
                  </a:lnTo>
                  <a:cubicBezTo>
                    <a:pt x="48958" y="817728"/>
                    <a:pt x="55757" y="820785"/>
                    <a:pt x="63266" y="820785"/>
                  </a:cubicBezTo>
                  <a:cubicBezTo>
                    <a:pt x="78285" y="820785"/>
                    <a:pt x="90459" y="808555"/>
                    <a:pt x="90459" y="793466"/>
                  </a:cubicBezTo>
                  <a:cubicBezTo>
                    <a:pt x="90459" y="778378"/>
                    <a:pt x="78285" y="766148"/>
                    <a:pt x="63266" y="766148"/>
                  </a:cubicBezTo>
                  <a:lnTo>
                    <a:pt x="48006" y="772498"/>
                  </a:lnTo>
                  <a:lnTo>
                    <a:pt x="0" y="747635"/>
                  </a:lnTo>
                  <a:lnTo>
                    <a:pt x="0" y="622486"/>
                  </a:lnTo>
                  <a:lnTo>
                    <a:pt x="38593" y="622486"/>
                  </a:lnTo>
                  <a:cubicBezTo>
                    <a:pt x="45932" y="624687"/>
                    <a:pt x="39925" y="632156"/>
                    <a:pt x="44037" y="635690"/>
                  </a:cubicBezTo>
                  <a:cubicBezTo>
                    <a:pt x="48149" y="639224"/>
                    <a:pt x="55529" y="646910"/>
                    <a:pt x="63266" y="643691"/>
                  </a:cubicBezTo>
                  <a:cubicBezTo>
                    <a:pt x="78285" y="643691"/>
                    <a:pt x="90459" y="631461"/>
                    <a:pt x="90459" y="616373"/>
                  </a:cubicBezTo>
                  <a:cubicBezTo>
                    <a:pt x="90459" y="601284"/>
                    <a:pt x="78285" y="589054"/>
                    <a:pt x="63266" y="589054"/>
                  </a:cubicBezTo>
                  <a:lnTo>
                    <a:pt x="52134" y="593686"/>
                  </a:lnTo>
                  <a:lnTo>
                    <a:pt x="0" y="593686"/>
                  </a:lnTo>
                  <a:lnTo>
                    <a:pt x="0" y="456326"/>
                  </a:lnTo>
                  <a:lnTo>
                    <a:pt x="40428" y="449843"/>
                  </a:lnTo>
                  <a:lnTo>
                    <a:pt x="44037" y="458596"/>
                  </a:lnTo>
                  <a:cubicBezTo>
                    <a:pt x="48958" y="463540"/>
                    <a:pt x="55757" y="466597"/>
                    <a:pt x="63266" y="466597"/>
                  </a:cubicBezTo>
                  <a:cubicBezTo>
                    <a:pt x="78285" y="466597"/>
                    <a:pt x="90459" y="454367"/>
                    <a:pt x="90459" y="439279"/>
                  </a:cubicBezTo>
                  <a:cubicBezTo>
                    <a:pt x="90459" y="424191"/>
                    <a:pt x="78285" y="411960"/>
                    <a:pt x="63266" y="411960"/>
                  </a:cubicBezTo>
                  <a:cubicBezTo>
                    <a:pt x="55757" y="411960"/>
                    <a:pt x="48958" y="415018"/>
                    <a:pt x="44037" y="419962"/>
                  </a:cubicBezTo>
                  <a:cubicBezTo>
                    <a:pt x="44017" y="420010"/>
                    <a:pt x="43998" y="420058"/>
                    <a:pt x="43978" y="420106"/>
                  </a:cubicBezTo>
                  <a:cubicBezTo>
                    <a:pt x="43958" y="420154"/>
                    <a:pt x="7330" y="450976"/>
                    <a:pt x="0" y="427159"/>
                  </a:cubicBezTo>
                  <a:lnTo>
                    <a:pt x="0" y="277205"/>
                  </a:lnTo>
                  <a:lnTo>
                    <a:pt x="42265" y="277205"/>
                  </a:lnTo>
                  <a:cubicBezTo>
                    <a:pt x="49605" y="277921"/>
                    <a:pt x="40537" y="279453"/>
                    <a:pt x="44037" y="281503"/>
                  </a:cubicBezTo>
                  <a:cubicBezTo>
                    <a:pt x="47537" y="283553"/>
                    <a:pt x="55529" y="292724"/>
                    <a:pt x="63266" y="289504"/>
                  </a:cubicBezTo>
                  <a:cubicBezTo>
                    <a:pt x="78285" y="289504"/>
                    <a:pt x="90459" y="277273"/>
                    <a:pt x="90459" y="262185"/>
                  </a:cubicBezTo>
                  <a:cubicBezTo>
                    <a:pt x="90459" y="247097"/>
                    <a:pt x="78285" y="234866"/>
                    <a:pt x="63266" y="234866"/>
                  </a:cubicBezTo>
                  <a:cubicBezTo>
                    <a:pt x="55757" y="234866"/>
                    <a:pt x="48958" y="237924"/>
                    <a:pt x="44037" y="242868"/>
                  </a:cubicBezTo>
                  <a:lnTo>
                    <a:pt x="41754" y="248405"/>
                  </a:lnTo>
                  <a:lnTo>
                    <a:pt x="0" y="248405"/>
                  </a:lnTo>
                  <a:lnTo>
                    <a:pt x="0" y="180070"/>
                  </a:lnTo>
                  <a:lnTo>
                    <a:pt x="41229" y="186145"/>
                  </a:lnTo>
                  <a:lnTo>
                    <a:pt x="44037" y="192956"/>
                  </a:lnTo>
                  <a:cubicBezTo>
                    <a:pt x="48958" y="197899"/>
                    <a:pt x="55756" y="200957"/>
                    <a:pt x="63266" y="200957"/>
                  </a:cubicBezTo>
                  <a:cubicBezTo>
                    <a:pt x="78285" y="200957"/>
                    <a:pt x="90459" y="188726"/>
                    <a:pt x="90459" y="173638"/>
                  </a:cubicBezTo>
                  <a:cubicBezTo>
                    <a:pt x="90459" y="158550"/>
                    <a:pt x="78285" y="146319"/>
                    <a:pt x="63266" y="146319"/>
                  </a:cubicBezTo>
                  <a:cubicBezTo>
                    <a:pt x="55756" y="146319"/>
                    <a:pt x="48958" y="149377"/>
                    <a:pt x="44037" y="154321"/>
                  </a:cubicBezTo>
                  <a:lnTo>
                    <a:pt x="42821" y="157269"/>
                  </a:lnTo>
                  <a:cubicBezTo>
                    <a:pt x="42416" y="158252"/>
                    <a:pt x="7137" y="177170"/>
                    <a:pt x="0" y="150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3" name="Google Shape;29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1360725" y="3078675"/>
              <a:ext cx="1730326" cy="2442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2"/>
          <p:cNvGrpSpPr/>
          <p:nvPr/>
        </p:nvGrpSpPr>
        <p:grpSpPr>
          <a:xfrm>
            <a:off x="1327077" y="3973200"/>
            <a:ext cx="415409" cy="1807140"/>
            <a:chOff x="3640477" y="1538105"/>
            <a:chExt cx="317203" cy="1380023"/>
          </a:xfrm>
        </p:grpSpPr>
        <p:sp>
          <p:nvSpPr>
            <p:cNvPr id="295" name="Google Shape;295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22"/>
          <p:cNvGrpSpPr/>
          <p:nvPr/>
        </p:nvGrpSpPr>
        <p:grpSpPr>
          <a:xfrm>
            <a:off x="1841427" y="3973200"/>
            <a:ext cx="415409" cy="1807140"/>
            <a:chOff x="3640477" y="1538105"/>
            <a:chExt cx="317203" cy="1380023"/>
          </a:xfrm>
        </p:grpSpPr>
        <p:sp>
          <p:nvSpPr>
            <p:cNvPr id="320" name="Google Shape;320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2355777" y="3973200"/>
            <a:ext cx="415409" cy="1807140"/>
            <a:chOff x="3640477" y="1538105"/>
            <a:chExt cx="317203" cy="1380023"/>
          </a:xfrm>
        </p:grpSpPr>
        <p:sp>
          <p:nvSpPr>
            <p:cNvPr id="345" name="Google Shape;345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2"/>
          <p:cNvGrpSpPr/>
          <p:nvPr/>
        </p:nvGrpSpPr>
        <p:grpSpPr>
          <a:xfrm>
            <a:off x="2870127" y="3973200"/>
            <a:ext cx="415409" cy="1807140"/>
            <a:chOff x="3640477" y="1538105"/>
            <a:chExt cx="317203" cy="1380023"/>
          </a:xfrm>
        </p:grpSpPr>
        <p:sp>
          <p:nvSpPr>
            <p:cNvPr id="370" name="Google Shape;370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3384477" y="3973200"/>
            <a:ext cx="415409" cy="1807140"/>
            <a:chOff x="3640477" y="1538105"/>
            <a:chExt cx="317203" cy="1380023"/>
          </a:xfrm>
        </p:grpSpPr>
        <p:sp>
          <p:nvSpPr>
            <p:cNvPr id="395" name="Google Shape;395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3898827" y="3973200"/>
            <a:ext cx="415409" cy="1807140"/>
            <a:chOff x="3640477" y="1538105"/>
            <a:chExt cx="317203" cy="1380023"/>
          </a:xfrm>
        </p:grpSpPr>
        <p:sp>
          <p:nvSpPr>
            <p:cNvPr id="420" name="Google Shape;420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2"/>
          <p:cNvGrpSpPr/>
          <p:nvPr/>
        </p:nvGrpSpPr>
        <p:grpSpPr>
          <a:xfrm>
            <a:off x="4413177" y="3973200"/>
            <a:ext cx="415409" cy="1807140"/>
            <a:chOff x="3640477" y="1538105"/>
            <a:chExt cx="317203" cy="1380023"/>
          </a:xfrm>
        </p:grpSpPr>
        <p:sp>
          <p:nvSpPr>
            <p:cNvPr id="445" name="Google Shape;445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22"/>
          <p:cNvGrpSpPr/>
          <p:nvPr/>
        </p:nvGrpSpPr>
        <p:grpSpPr>
          <a:xfrm>
            <a:off x="4927527" y="3973200"/>
            <a:ext cx="415409" cy="1807140"/>
            <a:chOff x="3640477" y="1538105"/>
            <a:chExt cx="317203" cy="1380023"/>
          </a:xfrm>
        </p:grpSpPr>
        <p:sp>
          <p:nvSpPr>
            <p:cNvPr id="470" name="Google Shape;470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5441877" y="3973200"/>
            <a:ext cx="415409" cy="1807140"/>
            <a:chOff x="3640477" y="1538105"/>
            <a:chExt cx="317203" cy="1380023"/>
          </a:xfrm>
        </p:grpSpPr>
        <p:sp>
          <p:nvSpPr>
            <p:cNvPr id="495" name="Google Shape;495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22"/>
          <p:cNvGrpSpPr/>
          <p:nvPr/>
        </p:nvGrpSpPr>
        <p:grpSpPr>
          <a:xfrm>
            <a:off x="5956227" y="3973200"/>
            <a:ext cx="415409" cy="1807140"/>
            <a:chOff x="3640477" y="1538105"/>
            <a:chExt cx="317203" cy="1380023"/>
          </a:xfrm>
        </p:grpSpPr>
        <p:sp>
          <p:nvSpPr>
            <p:cNvPr id="520" name="Google Shape;520;p22"/>
            <p:cNvSpPr/>
            <p:nvPr/>
          </p:nvSpPr>
          <p:spPr>
            <a:xfrm>
              <a:off x="3640477" y="1538105"/>
              <a:ext cx="317203" cy="1380023"/>
            </a:xfrm>
            <a:custGeom>
              <a:rect b="b" l="l" r="r" t="t"/>
              <a:pathLst>
                <a:path extrusionOk="0" h="544925" w="125253">
                  <a:moveTo>
                    <a:pt x="0" y="0"/>
                  </a:moveTo>
                  <a:lnTo>
                    <a:pt x="125254" y="0"/>
                  </a:lnTo>
                  <a:lnTo>
                    <a:pt x="125254" y="544925"/>
                  </a:lnTo>
                  <a:lnTo>
                    <a:pt x="62579" y="474059"/>
                  </a:lnTo>
                  <a:lnTo>
                    <a:pt x="0" y="54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3766378" y="1650980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3675932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3857063" y="157211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3766378" y="1818605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75932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857063" y="173997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3766378" y="1962592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3675932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3857063" y="188372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3766378" y="2130217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3675932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3857063" y="205158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3766378" y="2274204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3675932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3857063" y="219557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3766378" y="2441829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3675932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3857063" y="236320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3766378" y="2585816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8"/>
                    <a:pt x="12859" y="25718"/>
                  </a:cubicBezTo>
                  <a:cubicBezTo>
                    <a:pt x="5757" y="25718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3675932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3857063" y="2507191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3675932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3857063" y="2674813"/>
              <a:ext cx="65128" cy="65128"/>
            </a:xfrm>
            <a:custGeom>
              <a:rect b="b" l="l" r="r" t="t"/>
              <a:pathLst>
                <a:path extrusionOk="0" h="25717" w="25717">
                  <a:moveTo>
                    <a:pt x="25717" y="12859"/>
                  </a:moveTo>
                  <a:cubicBezTo>
                    <a:pt x="25717" y="19960"/>
                    <a:pt x="19960" y="25717"/>
                    <a:pt x="12859" y="25717"/>
                  </a:cubicBezTo>
                  <a:cubicBezTo>
                    <a:pt x="5757" y="25717"/>
                    <a:pt x="0" y="19960"/>
                    <a:pt x="0" y="12859"/>
                  </a:cubicBezTo>
                  <a:cubicBezTo>
                    <a:pt x="0" y="5757"/>
                    <a:pt x="5757" y="0"/>
                    <a:pt x="12859" y="0"/>
                  </a:cubicBezTo>
                  <a:cubicBezTo>
                    <a:pt x="19960" y="0"/>
                    <a:pt x="25717" y="5757"/>
                    <a:pt x="25717" y="128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22"/>
          <p:cNvSpPr/>
          <p:nvPr/>
        </p:nvSpPr>
        <p:spPr>
          <a:xfrm>
            <a:off x="3483101" y="12556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4096107" y="12556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4709113" y="12556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5322120" y="12556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5935126" y="12556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3483113" y="18670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4096120" y="18670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4709126" y="18670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5322132" y="18670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5935138" y="1867076"/>
            <a:ext cx="513554" cy="452417"/>
          </a:xfrm>
          <a:custGeom>
            <a:rect b="b" l="l" r="r" t="t"/>
            <a:pathLst>
              <a:path extrusionOk="0" h="119925" w="136131">
                <a:moveTo>
                  <a:pt x="126824" y="57429"/>
                </a:moveTo>
                <a:lnTo>
                  <a:pt x="68245" y="119913"/>
                </a:lnTo>
                <a:lnTo>
                  <a:pt x="10048" y="57429"/>
                </a:lnTo>
                <a:cubicBezTo>
                  <a:pt x="-3135" y="43906"/>
                  <a:pt x="-2859" y="22257"/>
                  <a:pt x="10667" y="9074"/>
                </a:cubicBezTo>
                <a:cubicBezTo>
                  <a:pt x="12629" y="7156"/>
                  <a:pt x="14820" y="5482"/>
                  <a:pt x="17191" y="4089"/>
                </a:cubicBezTo>
                <a:cubicBezTo>
                  <a:pt x="21087" y="1553"/>
                  <a:pt x="25602" y="136"/>
                  <a:pt x="30241" y="-7"/>
                </a:cubicBezTo>
                <a:cubicBezTo>
                  <a:pt x="47509" y="-252"/>
                  <a:pt x="62930" y="10740"/>
                  <a:pt x="68341" y="27139"/>
                </a:cubicBezTo>
                <a:cubicBezTo>
                  <a:pt x="73694" y="10702"/>
                  <a:pt x="89153" y="-314"/>
                  <a:pt x="106441" y="-7"/>
                </a:cubicBezTo>
                <a:cubicBezTo>
                  <a:pt x="111079" y="136"/>
                  <a:pt x="115594" y="1553"/>
                  <a:pt x="119490" y="4089"/>
                </a:cubicBezTo>
                <a:cubicBezTo>
                  <a:pt x="135806" y="13600"/>
                  <a:pt x="141321" y="34535"/>
                  <a:pt x="131815" y="50852"/>
                </a:cubicBezTo>
                <a:cubicBezTo>
                  <a:pt x="130425" y="53237"/>
                  <a:pt x="128748" y="55446"/>
                  <a:pt x="126824" y="574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3483200" y="24784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" name="Google Shape;555;p22"/>
          <p:cNvSpPr/>
          <p:nvPr/>
        </p:nvSpPr>
        <p:spPr>
          <a:xfrm>
            <a:off x="4085850" y="24784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" name="Google Shape;556;p22"/>
          <p:cNvSpPr/>
          <p:nvPr/>
        </p:nvSpPr>
        <p:spPr>
          <a:xfrm>
            <a:off x="4688500" y="24784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22"/>
          <p:cNvSpPr/>
          <p:nvPr/>
        </p:nvSpPr>
        <p:spPr>
          <a:xfrm>
            <a:off x="5291150" y="24784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" name="Google Shape;558;p22"/>
          <p:cNvSpPr/>
          <p:nvPr/>
        </p:nvSpPr>
        <p:spPr>
          <a:xfrm>
            <a:off x="5893800" y="24784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" name="Google Shape;559;p22"/>
          <p:cNvSpPr/>
          <p:nvPr/>
        </p:nvSpPr>
        <p:spPr>
          <a:xfrm>
            <a:off x="3503900" y="31271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Google Shape;560;p22"/>
          <p:cNvSpPr/>
          <p:nvPr/>
        </p:nvSpPr>
        <p:spPr>
          <a:xfrm>
            <a:off x="4106550" y="31271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22"/>
          <p:cNvSpPr/>
          <p:nvPr/>
        </p:nvSpPr>
        <p:spPr>
          <a:xfrm>
            <a:off x="4709200" y="31271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" name="Google Shape;562;p22"/>
          <p:cNvSpPr/>
          <p:nvPr/>
        </p:nvSpPr>
        <p:spPr>
          <a:xfrm>
            <a:off x="5311850" y="31271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" name="Google Shape;563;p22"/>
          <p:cNvSpPr/>
          <p:nvPr/>
        </p:nvSpPr>
        <p:spPr>
          <a:xfrm>
            <a:off x="5914500" y="3127174"/>
            <a:ext cx="513396" cy="489724"/>
          </a:xfrm>
          <a:custGeom>
            <a:rect b="b" l="l" r="r" t="t"/>
            <a:pathLst>
              <a:path extrusionOk="0" h="157721" w="165345">
                <a:moveTo>
                  <a:pt x="128872" y="157147"/>
                </a:moveTo>
                <a:lnTo>
                  <a:pt x="85247" y="134287"/>
                </a:lnTo>
                <a:cubicBezTo>
                  <a:pt x="83857" y="133525"/>
                  <a:pt x="82161" y="133525"/>
                  <a:pt x="80771" y="134287"/>
                </a:cubicBezTo>
                <a:lnTo>
                  <a:pt x="37146" y="157147"/>
                </a:lnTo>
                <a:cubicBezTo>
                  <a:pt x="34775" y="158398"/>
                  <a:pt x="31831" y="157488"/>
                  <a:pt x="30584" y="155114"/>
                </a:cubicBezTo>
                <a:cubicBezTo>
                  <a:pt x="30079" y="154160"/>
                  <a:pt x="29907" y="153065"/>
                  <a:pt x="30098" y="152003"/>
                </a:cubicBezTo>
                <a:lnTo>
                  <a:pt x="38384" y="103521"/>
                </a:lnTo>
                <a:cubicBezTo>
                  <a:pt x="38680" y="101959"/>
                  <a:pt x="38185" y="100351"/>
                  <a:pt x="37051" y="99235"/>
                </a:cubicBezTo>
                <a:lnTo>
                  <a:pt x="1809" y="64850"/>
                </a:lnTo>
                <a:cubicBezTo>
                  <a:pt x="-115" y="62979"/>
                  <a:pt x="-154" y="59903"/>
                  <a:pt x="1713" y="57980"/>
                </a:cubicBezTo>
                <a:cubicBezTo>
                  <a:pt x="2456" y="57218"/>
                  <a:pt x="3428" y="56720"/>
                  <a:pt x="4476" y="56563"/>
                </a:cubicBezTo>
                <a:lnTo>
                  <a:pt x="53148" y="49514"/>
                </a:lnTo>
                <a:cubicBezTo>
                  <a:pt x="54739" y="49255"/>
                  <a:pt x="56111" y="48269"/>
                  <a:pt x="56863" y="46847"/>
                </a:cubicBezTo>
                <a:lnTo>
                  <a:pt x="78675" y="2651"/>
                </a:lnTo>
                <a:cubicBezTo>
                  <a:pt x="79885" y="258"/>
                  <a:pt x="82809" y="-700"/>
                  <a:pt x="85200" y="512"/>
                </a:cubicBezTo>
                <a:cubicBezTo>
                  <a:pt x="86124" y="979"/>
                  <a:pt x="86876" y="1728"/>
                  <a:pt x="87343" y="2651"/>
                </a:cubicBezTo>
                <a:lnTo>
                  <a:pt x="109155" y="46847"/>
                </a:lnTo>
                <a:cubicBezTo>
                  <a:pt x="109870" y="48265"/>
                  <a:pt x="111213" y="49255"/>
                  <a:pt x="112775" y="49514"/>
                </a:cubicBezTo>
                <a:lnTo>
                  <a:pt x="161543" y="56563"/>
                </a:lnTo>
                <a:cubicBezTo>
                  <a:pt x="164200" y="56960"/>
                  <a:pt x="166029" y="59434"/>
                  <a:pt x="165629" y="62086"/>
                </a:cubicBezTo>
                <a:cubicBezTo>
                  <a:pt x="165467" y="63138"/>
                  <a:pt x="164972" y="64109"/>
                  <a:pt x="164210" y="64850"/>
                </a:cubicBezTo>
                <a:lnTo>
                  <a:pt x="128967" y="99235"/>
                </a:lnTo>
                <a:cubicBezTo>
                  <a:pt x="127843" y="100359"/>
                  <a:pt x="127310" y="101947"/>
                  <a:pt x="127538" y="103521"/>
                </a:cubicBezTo>
                <a:lnTo>
                  <a:pt x="135921" y="152003"/>
                </a:lnTo>
                <a:cubicBezTo>
                  <a:pt x="136387" y="154646"/>
                  <a:pt x="134625" y="157166"/>
                  <a:pt x="131987" y="157633"/>
                </a:cubicBezTo>
                <a:cubicBezTo>
                  <a:pt x="130920" y="157821"/>
                  <a:pt x="129825" y="157650"/>
                  <a:pt x="128872" y="1571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1367458" y="6043768"/>
            <a:ext cx="800410" cy="800410"/>
            <a:chOff x="1923959" y="3509316"/>
            <a:chExt cx="299835" cy="299835"/>
          </a:xfrm>
        </p:grpSpPr>
        <p:sp>
          <p:nvSpPr>
            <p:cNvPr id="565" name="Google Shape;565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22"/>
          <p:cNvGrpSpPr/>
          <p:nvPr/>
        </p:nvGrpSpPr>
        <p:grpSpPr>
          <a:xfrm>
            <a:off x="2412696" y="6043768"/>
            <a:ext cx="800410" cy="800410"/>
            <a:chOff x="1923959" y="3509316"/>
            <a:chExt cx="299835" cy="299835"/>
          </a:xfrm>
        </p:grpSpPr>
        <p:sp>
          <p:nvSpPr>
            <p:cNvPr id="571" name="Google Shape;571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22"/>
          <p:cNvGrpSpPr/>
          <p:nvPr/>
        </p:nvGrpSpPr>
        <p:grpSpPr>
          <a:xfrm>
            <a:off x="3457933" y="6043768"/>
            <a:ext cx="800410" cy="800410"/>
            <a:chOff x="1923959" y="3509316"/>
            <a:chExt cx="299835" cy="299835"/>
          </a:xfrm>
        </p:grpSpPr>
        <p:sp>
          <p:nvSpPr>
            <p:cNvPr id="577" name="Google Shape;577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4503171" y="6043768"/>
            <a:ext cx="800410" cy="800410"/>
            <a:chOff x="1923959" y="3509316"/>
            <a:chExt cx="299835" cy="299835"/>
          </a:xfrm>
        </p:grpSpPr>
        <p:sp>
          <p:nvSpPr>
            <p:cNvPr id="583" name="Google Shape;583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5548408" y="6043768"/>
            <a:ext cx="800410" cy="800410"/>
            <a:chOff x="1923959" y="3509316"/>
            <a:chExt cx="299835" cy="299835"/>
          </a:xfrm>
        </p:grpSpPr>
        <p:sp>
          <p:nvSpPr>
            <p:cNvPr id="589" name="Google Shape;589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1367458" y="6938043"/>
            <a:ext cx="800410" cy="800410"/>
            <a:chOff x="1923959" y="3509316"/>
            <a:chExt cx="299835" cy="299835"/>
          </a:xfrm>
        </p:grpSpPr>
        <p:sp>
          <p:nvSpPr>
            <p:cNvPr id="595" name="Google Shape;595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22"/>
          <p:cNvGrpSpPr/>
          <p:nvPr/>
        </p:nvGrpSpPr>
        <p:grpSpPr>
          <a:xfrm>
            <a:off x="2412696" y="6938043"/>
            <a:ext cx="800410" cy="800410"/>
            <a:chOff x="1923959" y="3509316"/>
            <a:chExt cx="299835" cy="299835"/>
          </a:xfrm>
        </p:grpSpPr>
        <p:sp>
          <p:nvSpPr>
            <p:cNvPr id="601" name="Google Shape;601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3457933" y="6938043"/>
            <a:ext cx="800410" cy="800410"/>
            <a:chOff x="1923959" y="3509316"/>
            <a:chExt cx="299835" cy="299835"/>
          </a:xfrm>
        </p:grpSpPr>
        <p:sp>
          <p:nvSpPr>
            <p:cNvPr id="607" name="Google Shape;607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2"/>
          <p:cNvGrpSpPr/>
          <p:nvPr/>
        </p:nvGrpSpPr>
        <p:grpSpPr>
          <a:xfrm>
            <a:off x="4503171" y="6938043"/>
            <a:ext cx="800410" cy="800410"/>
            <a:chOff x="1923959" y="3509316"/>
            <a:chExt cx="299835" cy="299835"/>
          </a:xfrm>
        </p:grpSpPr>
        <p:sp>
          <p:nvSpPr>
            <p:cNvPr id="613" name="Google Shape;613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5548408" y="6938043"/>
            <a:ext cx="800410" cy="800410"/>
            <a:chOff x="1923959" y="3509316"/>
            <a:chExt cx="299835" cy="299835"/>
          </a:xfrm>
        </p:grpSpPr>
        <p:sp>
          <p:nvSpPr>
            <p:cNvPr id="619" name="Google Shape;619;p22"/>
            <p:cNvSpPr/>
            <p:nvPr/>
          </p:nvSpPr>
          <p:spPr>
            <a:xfrm>
              <a:off x="1924009" y="3509320"/>
              <a:ext cx="299738" cy="299738"/>
            </a:xfrm>
            <a:custGeom>
              <a:rect b="b" l="l" r="r" t="t"/>
              <a:pathLst>
                <a:path extrusionOk="0" h="113537" w="113537">
                  <a:moveTo>
                    <a:pt x="113538" y="56769"/>
                  </a:moveTo>
                  <a:cubicBezTo>
                    <a:pt x="113538" y="88122"/>
                    <a:pt x="88122" y="113538"/>
                    <a:pt x="56769" y="113538"/>
                  </a:cubicBezTo>
                  <a:cubicBezTo>
                    <a:pt x="25416" y="113538"/>
                    <a:pt x="0" y="88122"/>
                    <a:pt x="0" y="56769"/>
                  </a:cubicBezTo>
                  <a:cubicBezTo>
                    <a:pt x="0" y="25416"/>
                    <a:pt x="25416" y="0"/>
                    <a:pt x="56769" y="0"/>
                  </a:cubicBezTo>
                  <a:cubicBezTo>
                    <a:pt x="88122" y="0"/>
                    <a:pt x="113538" y="25416"/>
                    <a:pt x="113538" y="567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923959" y="3509316"/>
              <a:ext cx="299835" cy="299835"/>
            </a:xfrm>
            <a:custGeom>
              <a:rect b="b" l="l" r="r" t="t"/>
              <a:pathLst>
                <a:path extrusionOk="0" h="118395" w="118395">
                  <a:moveTo>
                    <a:pt x="59489" y="118383"/>
                  </a:moveTo>
                  <a:cubicBezTo>
                    <a:pt x="26847" y="118325"/>
                    <a:pt x="396" y="91875"/>
                    <a:pt x="339" y="59232"/>
                  </a:cubicBezTo>
                  <a:cubicBezTo>
                    <a:pt x="339" y="26552"/>
                    <a:pt x="26809" y="44"/>
                    <a:pt x="59489" y="-13"/>
                  </a:cubicBezTo>
                  <a:cubicBezTo>
                    <a:pt x="92188" y="35"/>
                    <a:pt x="118687" y="26533"/>
                    <a:pt x="118735" y="59232"/>
                  </a:cubicBezTo>
                  <a:cubicBezTo>
                    <a:pt x="118677" y="91913"/>
                    <a:pt x="92169" y="118383"/>
                    <a:pt x="59489" y="118383"/>
                  </a:cubicBezTo>
                  <a:close/>
                  <a:moveTo>
                    <a:pt x="59489" y="4749"/>
                  </a:moveTo>
                  <a:cubicBezTo>
                    <a:pt x="29438" y="4806"/>
                    <a:pt x="5101" y="29181"/>
                    <a:pt x="5101" y="59232"/>
                  </a:cubicBezTo>
                  <a:cubicBezTo>
                    <a:pt x="5101" y="89274"/>
                    <a:pt x="29447" y="113620"/>
                    <a:pt x="59489" y="113620"/>
                  </a:cubicBezTo>
                  <a:cubicBezTo>
                    <a:pt x="89540" y="113620"/>
                    <a:pt x="113915" y="89284"/>
                    <a:pt x="113972" y="59232"/>
                  </a:cubicBezTo>
                  <a:cubicBezTo>
                    <a:pt x="113924" y="29162"/>
                    <a:pt x="89559" y="4806"/>
                    <a:pt x="59489" y="474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2006927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2106776" y="3620261"/>
              <a:ext cx="27017" cy="27017"/>
            </a:xfrm>
            <a:custGeom>
              <a:rect b="b" l="l" r="r" t="t"/>
              <a:pathLst>
                <a:path extrusionOk="0" h="10668" w="10668">
                  <a:moveTo>
                    <a:pt x="10668" y="5334"/>
                  </a:moveTo>
                  <a:cubicBezTo>
                    <a:pt x="10668" y="8280"/>
                    <a:pt x="8280" y="10668"/>
                    <a:pt x="5334" y="10668"/>
                  </a:cubicBezTo>
                  <a:cubicBezTo>
                    <a:pt x="2388" y="10668"/>
                    <a:pt x="0" y="8280"/>
                    <a:pt x="0" y="5334"/>
                  </a:cubicBezTo>
                  <a:cubicBezTo>
                    <a:pt x="0" y="2388"/>
                    <a:pt x="2388" y="0"/>
                    <a:pt x="5334" y="0"/>
                  </a:cubicBezTo>
                  <a:cubicBezTo>
                    <a:pt x="8280" y="0"/>
                    <a:pt x="10668" y="2388"/>
                    <a:pt x="10668" y="533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998168" y="3685355"/>
              <a:ext cx="151107" cy="62021"/>
            </a:xfrm>
            <a:custGeom>
              <a:rect b="b" l="l" r="r" t="t"/>
              <a:pathLst>
                <a:path extrusionOk="0" h="24490" w="59667">
                  <a:moveTo>
                    <a:pt x="28943" y="24477"/>
                  </a:moveTo>
                  <a:lnTo>
                    <a:pt x="26467" y="24477"/>
                  </a:lnTo>
                  <a:cubicBezTo>
                    <a:pt x="15761" y="23172"/>
                    <a:pt x="6245" y="17029"/>
                    <a:pt x="654" y="7808"/>
                  </a:cubicBezTo>
                  <a:cubicBezTo>
                    <a:pt x="7" y="6675"/>
                    <a:pt x="388" y="5237"/>
                    <a:pt x="1511" y="4570"/>
                  </a:cubicBezTo>
                  <a:cubicBezTo>
                    <a:pt x="2645" y="3922"/>
                    <a:pt x="4093" y="4303"/>
                    <a:pt x="4750" y="5427"/>
                  </a:cubicBezTo>
                  <a:cubicBezTo>
                    <a:pt x="9550" y="13324"/>
                    <a:pt x="17685" y="18610"/>
                    <a:pt x="26848" y="19810"/>
                  </a:cubicBezTo>
                  <a:cubicBezTo>
                    <a:pt x="39297" y="20324"/>
                    <a:pt x="50727" y="12971"/>
                    <a:pt x="55423" y="1427"/>
                  </a:cubicBezTo>
                  <a:cubicBezTo>
                    <a:pt x="55947" y="217"/>
                    <a:pt x="57347" y="-335"/>
                    <a:pt x="58557" y="179"/>
                  </a:cubicBezTo>
                  <a:cubicBezTo>
                    <a:pt x="58557" y="188"/>
                    <a:pt x="58557" y="188"/>
                    <a:pt x="58566" y="188"/>
                  </a:cubicBezTo>
                  <a:cubicBezTo>
                    <a:pt x="59776" y="712"/>
                    <a:pt x="60328" y="2113"/>
                    <a:pt x="59814" y="3322"/>
                  </a:cubicBezTo>
                  <a:cubicBezTo>
                    <a:pt x="59804" y="3322"/>
                    <a:pt x="59804" y="3332"/>
                    <a:pt x="59804" y="3332"/>
                  </a:cubicBezTo>
                  <a:cubicBezTo>
                    <a:pt x="54623" y="15886"/>
                    <a:pt x="42516" y="24182"/>
                    <a:pt x="28943" y="2447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1367470" y="8031301"/>
            <a:ext cx="800400" cy="691003"/>
            <a:chOff x="2697199" y="3696235"/>
            <a:chExt cx="557459" cy="481233"/>
          </a:xfrm>
        </p:grpSpPr>
        <p:sp>
          <p:nvSpPr>
            <p:cNvPr id="625" name="Google Shape;625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22"/>
          <p:cNvGrpSpPr/>
          <p:nvPr/>
        </p:nvGrpSpPr>
        <p:grpSpPr>
          <a:xfrm>
            <a:off x="2434576" y="8031301"/>
            <a:ext cx="800400" cy="691003"/>
            <a:chOff x="2697199" y="3696235"/>
            <a:chExt cx="557459" cy="481233"/>
          </a:xfrm>
        </p:grpSpPr>
        <p:sp>
          <p:nvSpPr>
            <p:cNvPr id="680" name="Google Shape;680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22"/>
          <p:cNvGrpSpPr/>
          <p:nvPr/>
        </p:nvGrpSpPr>
        <p:grpSpPr>
          <a:xfrm>
            <a:off x="3501682" y="8031301"/>
            <a:ext cx="800400" cy="691003"/>
            <a:chOff x="2697199" y="3696235"/>
            <a:chExt cx="557459" cy="481233"/>
          </a:xfrm>
        </p:grpSpPr>
        <p:sp>
          <p:nvSpPr>
            <p:cNvPr id="735" name="Google Shape;735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22"/>
          <p:cNvGrpSpPr/>
          <p:nvPr/>
        </p:nvGrpSpPr>
        <p:grpSpPr>
          <a:xfrm>
            <a:off x="4568789" y="8031301"/>
            <a:ext cx="800400" cy="691003"/>
            <a:chOff x="2697199" y="3696235"/>
            <a:chExt cx="557459" cy="481233"/>
          </a:xfrm>
        </p:grpSpPr>
        <p:sp>
          <p:nvSpPr>
            <p:cNvPr id="790" name="Google Shape;790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22"/>
          <p:cNvGrpSpPr/>
          <p:nvPr/>
        </p:nvGrpSpPr>
        <p:grpSpPr>
          <a:xfrm>
            <a:off x="5635895" y="8031301"/>
            <a:ext cx="800400" cy="691003"/>
            <a:chOff x="2697199" y="3696235"/>
            <a:chExt cx="557459" cy="481233"/>
          </a:xfrm>
        </p:grpSpPr>
        <p:sp>
          <p:nvSpPr>
            <p:cNvPr id="845" name="Google Shape;845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22"/>
          <p:cNvGrpSpPr/>
          <p:nvPr/>
        </p:nvGrpSpPr>
        <p:grpSpPr>
          <a:xfrm>
            <a:off x="1323720" y="8862751"/>
            <a:ext cx="800400" cy="691003"/>
            <a:chOff x="2697199" y="3696235"/>
            <a:chExt cx="557459" cy="481233"/>
          </a:xfrm>
        </p:grpSpPr>
        <p:sp>
          <p:nvSpPr>
            <p:cNvPr id="900" name="Google Shape;900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22"/>
          <p:cNvGrpSpPr/>
          <p:nvPr/>
        </p:nvGrpSpPr>
        <p:grpSpPr>
          <a:xfrm>
            <a:off x="2390826" y="8862751"/>
            <a:ext cx="800400" cy="691003"/>
            <a:chOff x="2697199" y="3696235"/>
            <a:chExt cx="557459" cy="481233"/>
          </a:xfrm>
        </p:grpSpPr>
        <p:sp>
          <p:nvSpPr>
            <p:cNvPr id="955" name="Google Shape;955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22"/>
          <p:cNvGrpSpPr/>
          <p:nvPr/>
        </p:nvGrpSpPr>
        <p:grpSpPr>
          <a:xfrm>
            <a:off x="3457932" y="8862751"/>
            <a:ext cx="800400" cy="691003"/>
            <a:chOff x="2697199" y="3696235"/>
            <a:chExt cx="557459" cy="481233"/>
          </a:xfrm>
        </p:grpSpPr>
        <p:sp>
          <p:nvSpPr>
            <p:cNvPr id="1010" name="Google Shape;1010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22"/>
          <p:cNvGrpSpPr/>
          <p:nvPr/>
        </p:nvGrpSpPr>
        <p:grpSpPr>
          <a:xfrm>
            <a:off x="4525039" y="8862751"/>
            <a:ext cx="800400" cy="691003"/>
            <a:chOff x="2697199" y="3696235"/>
            <a:chExt cx="557459" cy="481233"/>
          </a:xfrm>
        </p:grpSpPr>
        <p:sp>
          <p:nvSpPr>
            <p:cNvPr id="1065" name="Google Shape;1065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>
            <a:off x="5592145" y="8862751"/>
            <a:ext cx="800400" cy="691003"/>
            <a:chOff x="2697199" y="3696235"/>
            <a:chExt cx="557459" cy="481233"/>
          </a:xfrm>
        </p:grpSpPr>
        <p:sp>
          <p:nvSpPr>
            <p:cNvPr id="1120" name="Google Shape;1120;p22"/>
            <p:cNvSpPr/>
            <p:nvPr/>
          </p:nvSpPr>
          <p:spPr>
            <a:xfrm>
              <a:off x="2697199" y="3696235"/>
              <a:ext cx="557459" cy="481233"/>
            </a:xfrm>
            <a:custGeom>
              <a:rect b="b" l="l" r="r" t="t"/>
              <a:pathLst>
                <a:path extrusionOk="0" h="190023" w="220122">
                  <a:moveTo>
                    <a:pt x="103442" y="190024"/>
                  </a:moveTo>
                  <a:lnTo>
                    <a:pt x="103442" y="141351"/>
                  </a:lnTo>
                  <a:lnTo>
                    <a:pt x="0" y="141351"/>
                  </a:lnTo>
                  <a:lnTo>
                    <a:pt x="0" y="48197"/>
                  </a:lnTo>
                  <a:lnTo>
                    <a:pt x="103442" y="48197"/>
                  </a:lnTo>
                  <a:lnTo>
                    <a:pt x="103442" y="0"/>
                  </a:lnTo>
                  <a:lnTo>
                    <a:pt x="220123" y="95060"/>
                  </a:lnTo>
                  <a:lnTo>
                    <a:pt x="103442" y="1900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726625" y="384239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726625" y="39000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2726625" y="395768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2726625" y="401532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2760872" y="387133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2760872" y="39289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2760872" y="39866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100462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00462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100462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100462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34711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134711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134711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2800427" y="384094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2800427" y="389859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2800427" y="395623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2800427" y="40138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2834917" y="386988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2834917" y="392753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2834917" y="398517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2874231" y="384167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2874231" y="389931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2874231" y="395695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2874231" y="401460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2908478" y="387061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2908478" y="392825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2908478" y="398589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2948032" y="38402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2948032" y="389786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2948032" y="3955511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2948032" y="401315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2982523" y="386916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2982523" y="392680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2982523" y="398421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2982523" y="375387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3024490" y="378209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3024490" y="406066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2982523" y="3811523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3176676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3213580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3176676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2985900" y="404185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2985900" y="409949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30" y="3715"/>
                  </a:moveTo>
                  <a:cubicBezTo>
                    <a:pt x="7430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30" y="1663"/>
                    <a:pt x="7430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024490" y="3837088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3024490" y="3894732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3024490" y="395237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3024490" y="4010017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3058737" y="3866030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3058737" y="3923674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3058737" y="3981075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3058737" y="3808386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29"/>
                    <a:pt x="3715" y="7429"/>
                  </a:cubicBezTo>
                  <a:cubicBezTo>
                    <a:pt x="1663" y="7429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3062115" y="4038719"/>
              <a:ext cx="18814" cy="18814"/>
            </a:xfrm>
            <a:custGeom>
              <a:rect b="b" l="l" r="r" t="t"/>
              <a:pathLst>
                <a:path extrusionOk="0" h="7429" w="7429">
                  <a:moveTo>
                    <a:pt x="7429" y="3715"/>
                  </a:moveTo>
                  <a:cubicBezTo>
                    <a:pt x="7429" y="5766"/>
                    <a:pt x="5766" y="7430"/>
                    <a:pt x="3715" y="7430"/>
                  </a:cubicBezTo>
                  <a:cubicBezTo>
                    <a:pt x="1663" y="7430"/>
                    <a:pt x="0" y="5766"/>
                    <a:pt x="0" y="3715"/>
                  </a:cubicBezTo>
                  <a:cubicBezTo>
                    <a:pt x="0" y="1663"/>
                    <a:pt x="1663" y="0"/>
                    <a:pt x="3715" y="0"/>
                  </a:cubicBezTo>
                  <a:cubicBezTo>
                    <a:pt x="5766" y="0"/>
                    <a:pt x="7429" y="1663"/>
                    <a:pt x="7429" y="37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49"/>
          <p:cNvGrpSpPr/>
          <p:nvPr/>
        </p:nvGrpSpPr>
        <p:grpSpPr>
          <a:xfrm>
            <a:off x="224350" y="224350"/>
            <a:ext cx="7116900" cy="9597300"/>
            <a:chOff x="224350" y="224350"/>
            <a:chExt cx="7116900" cy="9597300"/>
          </a:xfrm>
        </p:grpSpPr>
        <p:sp>
          <p:nvSpPr>
            <p:cNvPr id="2277" name="Google Shape;2277;p49"/>
            <p:cNvSpPr/>
            <p:nvPr/>
          </p:nvSpPr>
          <p:spPr>
            <a:xfrm>
              <a:off x="224350" y="224350"/>
              <a:ext cx="6967500" cy="9597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9"/>
            <p:cNvSpPr/>
            <p:nvPr/>
          </p:nvSpPr>
          <p:spPr>
            <a:xfrm rot="5400000">
              <a:off x="6936250" y="9416650"/>
              <a:ext cx="660600" cy="149400"/>
            </a:xfrm>
            <a:prstGeom prst="triangle">
              <a:avLst>
                <a:gd fmla="val 5088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9" name="Google Shape;2279;p49"/>
          <p:cNvSpPr txBox="1"/>
          <p:nvPr>
            <p:ph type="title"/>
          </p:nvPr>
        </p:nvSpPr>
        <p:spPr>
          <a:xfrm>
            <a:off x="1429550" y="3744525"/>
            <a:ext cx="45849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280" name="Google Shape;2280;p49"/>
          <p:cNvCxnSpPr/>
          <p:nvPr/>
        </p:nvCxnSpPr>
        <p:spPr>
          <a:xfrm>
            <a:off x="1613825" y="5649100"/>
            <a:ext cx="4169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81" name="Google Shape;2281;p49"/>
          <p:cNvSpPr txBox="1"/>
          <p:nvPr>
            <p:ph idx="1" type="subTitle"/>
          </p:nvPr>
        </p:nvSpPr>
        <p:spPr>
          <a:xfrm>
            <a:off x="1520150" y="5855600"/>
            <a:ext cx="4403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Subtitle</a:t>
            </a:r>
            <a:endParaRPr/>
          </a:p>
        </p:txBody>
      </p:sp>
      <p:sp>
        <p:nvSpPr>
          <p:cNvPr id="2282" name="Google Shape;2282;p49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3" name="Google Shape;2283;p49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4" name="Google Shape;2284;p49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5" name="Google Shape;2285;p49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6" name="Google Shape;2286;p49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7" name="Google Shape;2287;p49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8" name="Google Shape;2288;p49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89" name="Google Shape;2289;p49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90" name="Google Shape;2290;p49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91" name="Google Shape;2291;p49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50">
            <a:hlinkClick action="ppaction://hlinksldjump" r:id="rId3"/>
          </p:cNvPr>
          <p:cNvSpPr txBox="1"/>
          <p:nvPr/>
        </p:nvSpPr>
        <p:spPr>
          <a:xfrm rot="5400000">
            <a:off x="7071100" y="26705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97" name="Google Shape;2297;p50">
            <a:hlinkClick action="ppaction://hlinksldjump" r:id="rId4"/>
          </p:cNvPr>
          <p:cNvSpPr txBox="1"/>
          <p:nvPr/>
        </p:nvSpPr>
        <p:spPr>
          <a:xfrm rot="5400000">
            <a:off x="7071100" y="126104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98" name="Google Shape;2298;p50">
            <a:hlinkClick action="ppaction://hlinksldjump" r:id="rId5"/>
          </p:cNvPr>
          <p:cNvSpPr txBox="1"/>
          <p:nvPr/>
        </p:nvSpPr>
        <p:spPr>
          <a:xfrm rot="5400000">
            <a:off x="7071100" y="225503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299" name="Google Shape;2299;p50">
            <a:hlinkClick action="ppaction://hlinksldjump" r:id="rId6"/>
          </p:cNvPr>
          <p:cNvSpPr txBox="1"/>
          <p:nvPr/>
        </p:nvSpPr>
        <p:spPr>
          <a:xfrm rot="5400000">
            <a:off x="7071100" y="324902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0" name="Google Shape;2300;p50">
            <a:hlinkClick action="ppaction://hlinksldjump" r:id="rId7"/>
          </p:cNvPr>
          <p:cNvSpPr txBox="1"/>
          <p:nvPr/>
        </p:nvSpPr>
        <p:spPr>
          <a:xfrm rot="5400000">
            <a:off x="7071100" y="4243017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1" name="Google Shape;2301;p50">
            <a:hlinkClick action="ppaction://hlinksldjump" r:id="rId8"/>
          </p:cNvPr>
          <p:cNvSpPr txBox="1"/>
          <p:nvPr/>
        </p:nvSpPr>
        <p:spPr>
          <a:xfrm rot="5400000">
            <a:off x="7071100" y="5237008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2" name="Google Shape;2302;p50">
            <a:hlinkClick action="ppaction://hlinksldjump" r:id="rId9"/>
          </p:cNvPr>
          <p:cNvSpPr txBox="1"/>
          <p:nvPr/>
        </p:nvSpPr>
        <p:spPr>
          <a:xfrm rot="5400000">
            <a:off x="7071100" y="6231000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3" name="Google Shape;2303;p50">
            <a:hlinkClick action="ppaction://hlinksldjump" r:id="rId10"/>
          </p:cNvPr>
          <p:cNvSpPr txBox="1"/>
          <p:nvPr/>
        </p:nvSpPr>
        <p:spPr>
          <a:xfrm rot="5400000">
            <a:off x="7071100" y="7224992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4" name="Google Shape;2304;p50">
            <a:hlinkClick action="ppaction://hlinksldjump" r:id="rId11"/>
          </p:cNvPr>
          <p:cNvSpPr txBox="1"/>
          <p:nvPr/>
        </p:nvSpPr>
        <p:spPr>
          <a:xfrm rot="5400000">
            <a:off x="7071100" y="8218983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5" name="Google Shape;2305;p50">
            <a:hlinkClick action="ppaction://hlinksldjump" r:id="rId12"/>
          </p:cNvPr>
          <p:cNvSpPr txBox="1"/>
          <p:nvPr/>
        </p:nvSpPr>
        <p:spPr>
          <a:xfrm rot="5400000">
            <a:off x="7071100" y="9212975"/>
            <a:ext cx="1068900" cy="578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06" name="Google Shape;2306;p50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0"/>
          <p:cNvSpPr txBox="1"/>
          <p:nvPr>
            <p:ph idx="1" type="body"/>
          </p:nvPr>
        </p:nvSpPr>
        <p:spPr>
          <a:xfrm>
            <a:off x="374550" y="1004550"/>
            <a:ext cx="6514500" cy="8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3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Stickers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179" name="Google Shape;1179;p23"/>
          <p:cNvGrpSpPr/>
          <p:nvPr/>
        </p:nvGrpSpPr>
        <p:grpSpPr>
          <a:xfrm>
            <a:off x="523255" y="1090754"/>
            <a:ext cx="2208300" cy="471900"/>
            <a:chOff x="4286855" y="1880829"/>
            <a:chExt cx="2208300" cy="471900"/>
          </a:xfrm>
        </p:grpSpPr>
        <p:sp>
          <p:nvSpPr>
            <p:cNvPr id="1180" name="Google Shape;1180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23"/>
          <p:cNvGrpSpPr/>
          <p:nvPr/>
        </p:nvGrpSpPr>
        <p:grpSpPr>
          <a:xfrm>
            <a:off x="523255" y="1717504"/>
            <a:ext cx="2208300" cy="471900"/>
            <a:chOff x="4286855" y="1880829"/>
            <a:chExt cx="2208300" cy="471900"/>
          </a:xfrm>
        </p:grpSpPr>
        <p:sp>
          <p:nvSpPr>
            <p:cNvPr id="1184" name="Google Shape;1184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523255" y="2344254"/>
            <a:ext cx="2208300" cy="471900"/>
            <a:chOff x="4286855" y="1880829"/>
            <a:chExt cx="2208300" cy="471900"/>
          </a:xfrm>
        </p:grpSpPr>
        <p:sp>
          <p:nvSpPr>
            <p:cNvPr id="1188" name="Google Shape;1188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1" name="Google Shape;1191;p23"/>
          <p:cNvGrpSpPr/>
          <p:nvPr/>
        </p:nvGrpSpPr>
        <p:grpSpPr>
          <a:xfrm>
            <a:off x="523255" y="2971004"/>
            <a:ext cx="2208300" cy="471900"/>
            <a:chOff x="4286855" y="1880829"/>
            <a:chExt cx="2208300" cy="471900"/>
          </a:xfrm>
        </p:grpSpPr>
        <p:sp>
          <p:nvSpPr>
            <p:cNvPr id="1192" name="Google Shape;1192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23"/>
          <p:cNvGrpSpPr/>
          <p:nvPr/>
        </p:nvGrpSpPr>
        <p:grpSpPr>
          <a:xfrm>
            <a:off x="523255" y="3597754"/>
            <a:ext cx="2208300" cy="471900"/>
            <a:chOff x="4286855" y="1880829"/>
            <a:chExt cx="2208300" cy="471900"/>
          </a:xfrm>
        </p:grpSpPr>
        <p:sp>
          <p:nvSpPr>
            <p:cNvPr id="1196" name="Google Shape;1196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9" name="Google Shape;1199;p23"/>
          <p:cNvGrpSpPr/>
          <p:nvPr/>
        </p:nvGrpSpPr>
        <p:grpSpPr>
          <a:xfrm>
            <a:off x="2969030" y="1090754"/>
            <a:ext cx="2208300" cy="471900"/>
            <a:chOff x="4286855" y="1880829"/>
            <a:chExt cx="2208300" cy="471900"/>
          </a:xfrm>
        </p:grpSpPr>
        <p:sp>
          <p:nvSpPr>
            <p:cNvPr id="1200" name="Google Shape;1200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2969030" y="1717504"/>
            <a:ext cx="2208300" cy="471900"/>
            <a:chOff x="4286855" y="1880829"/>
            <a:chExt cx="2208300" cy="471900"/>
          </a:xfrm>
        </p:grpSpPr>
        <p:sp>
          <p:nvSpPr>
            <p:cNvPr id="1204" name="Google Shape;1204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23"/>
          <p:cNvGrpSpPr/>
          <p:nvPr/>
        </p:nvGrpSpPr>
        <p:grpSpPr>
          <a:xfrm>
            <a:off x="2969030" y="2344254"/>
            <a:ext cx="2208300" cy="471900"/>
            <a:chOff x="4286855" y="1880829"/>
            <a:chExt cx="2208300" cy="471900"/>
          </a:xfrm>
        </p:grpSpPr>
        <p:sp>
          <p:nvSpPr>
            <p:cNvPr id="1208" name="Google Shape;1208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23"/>
          <p:cNvGrpSpPr/>
          <p:nvPr/>
        </p:nvGrpSpPr>
        <p:grpSpPr>
          <a:xfrm>
            <a:off x="2969030" y="2971004"/>
            <a:ext cx="2208300" cy="471900"/>
            <a:chOff x="4286855" y="1880829"/>
            <a:chExt cx="2208300" cy="471900"/>
          </a:xfrm>
        </p:grpSpPr>
        <p:sp>
          <p:nvSpPr>
            <p:cNvPr id="1212" name="Google Shape;1212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23"/>
          <p:cNvGrpSpPr/>
          <p:nvPr/>
        </p:nvGrpSpPr>
        <p:grpSpPr>
          <a:xfrm>
            <a:off x="2969030" y="3597754"/>
            <a:ext cx="2208300" cy="471900"/>
            <a:chOff x="4286855" y="1880829"/>
            <a:chExt cx="2208300" cy="471900"/>
          </a:xfrm>
        </p:grpSpPr>
        <p:sp>
          <p:nvSpPr>
            <p:cNvPr id="1216" name="Google Shape;1216;p23"/>
            <p:cNvSpPr/>
            <p:nvPr/>
          </p:nvSpPr>
          <p:spPr>
            <a:xfrm>
              <a:off x="4286855" y="1880829"/>
              <a:ext cx="2208300" cy="471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4707724" y="1913149"/>
              <a:ext cx="1759800" cy="407400"/>
            </a:xfrm>
            <a:prstGeom prst="roundRect">
              <a:avLst>
                <a:gd fmla="val 16667" name="adj"/>
              </a:avLst>
            </a:pr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4388196" y="2007428"/>
              <a:ext cx="227624" cy="218433"/>
            </a:xfrm>
            <a:custGeom>
              <a:rect b="b" l="l" r="r" t="t"/>
              <a:pathLst>
                <a:path extrusionOk="0" h="86252" w="89881">
                  <a:moveTo>
                    <a:pt x="45185" y="73815"/>
                  </a:moveTo>
                  <a:lnTo>
                    <a:pt x="23087" y="85436"/>
                  </a:lnTo>
                  <a:cubicBezTo>
                    <a:pt x="20506" y="86736"/>
                    <a:pt x="17353" y="85695"/>
                    <a:pt x="16048" y="83111"/>
                  </a:cubicBezTo>
                  <a:cubicBezTo>
                    <a:pt x="15553" y="82123"/>
                    <a:pt x="15381" y="81003"/>
                    <a:pt x="15562" y="79911"/>
                  </a:cubicBezTo>
                  <a:lnTo>
                    <a:pt x="19753" y="55337"/>
                  </a:lnTo>
                  <a:lnTo>
                    <a:pt x="1846" y="37906"/>
                  </a:lnTo>
                  <a:cubicBezTo>
                    <a:pt x="-183" y="35846"/>
                    <a:pt x="-163" y="32528"/>
                    <a:pt x="1903" y="30497"/>
                  </a:cubicBezTo>
                  <a:cubicBezTo>
                    <a:pt x="2684" y="29720"/>
                    <a:pt x="3704" y="29212"/>
                    <a:pt x="4799" y="29048"/>
                  </a:cubicBezTo>
                  <a:lnTo>
                    <a:pt x="29469" y="25428"/>
                  </a:lnTo>
                  <a:lnTo>
                    <a:pt x="40518" y="3044"/>
                  </a:lnTo>
                  <a:cubicBezTo>
                    <a:pt x="41727" y="415"/>
                    <a:pt x="44833" y="-741"/>
                    <a:pt x="47462" y="464"/>
                  </a:cubicBezTo>
                  <a:cubicBezTo>
                    <a:pt x="48604" y="987"/>
                    <a:pt x="49519" y="1903"/>
                    <a:pt x="50043" y="3044"/>
                  </a:cubicBezTo>
                  <a:lnTo>
                    <a:pt x="61092" y="25428"/>
                  </a:lnTo>
                  <a:lnTo>
                    <a:pt x="85762" y="29048"/>
                  </a:lnTo>
                  <a:cubicBezTo>
                    <a:pt x="88619" y="29477"/>
                    <a:pt x="90591" y="32145"/>
                    <a:pt x="90162" y="35006"/>
                  </a:cubicBezTo>
                  <a:cubicBezTo>
                    <a:pt x="90000" y="36102"/>
                    <a:pt x="89495" y="37117"/>
                    <a:pt x="88714" y="37906"/>
                  </a:cubicBezTo>
                  <a:lnTo>
                    <a:pt x="70617" y="55527"/>
                  </a:lnTo>
                  <a:lnTo>
                    <a:pt x="74903" y="80102"/>
                  </a:lnTo>
                  <a:cubicBezTo>
                    <a:pt x="75398" y="82953"/>
                    <a:pt x="73493" y="85665"/>
                    <a:pt x="70645" y="86161"/>
                  </a:cubicBezTo>
                  <a:cubicBezTo>
                    <a:pt x="69493" y="86361"/>
                    <a:pt x="68312" y="86173"/>
                    <a:pt x="67283" y="85626"/>
                  </a:cubicBezTo>
                  <a:close/>
                </a:path>
              </a:pathLst>
            </a:custGeom>
            <a:solidFill>
              <a:srgbClr val="FB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3"/>
          <p:cNvGrpSpPr/>
          <p:nvPr/>
        </p:nvGrpSpPr>
        <p:grpSpPr>
          <a:xfrm>
            <a:off x="5340075" y="1090693"/>
            <a:ext cx="738716" cy="471999"/>
            <a:chOff x="1121775" y="4980900"/>
            <a:chExt cx="4025700" cy="2572200"/>
          </a:xfrm>
        </p:grpSpPr>
        <p:sp>
          <p:nvSpPr>
            <p:cNvPr id="1220" name="Google Shape;1220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23"/>
          <p:cNvGrpSpPr/>
          <p:nvPr/>
        </p:nvGrpSpPr>
        <p:grpSpPr>
          <a:xfrm>
            <a:off x="5340075" y="1717443"/>
            <a:ext cx="738716" cy="471999"/>
            <a:chOff x="1121775" y="4980900"/>
            <a:chExt cx="4025700" cy="2572200"/>
          </a:xfrm>
        </p:grpSpPr>
        <p:sp>
          <p:nvSpPr>
            <p:cNvPr id="1223" name="Google Shape;1223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23"/>
          <p:cNvGrpSpPr/>
          <p:nvPr/>
        </p:nvGrpSpPr>
        <p:grpSpPr>
          <a:xfrm>
            <a:off x="5340075" y="2344193"/>
            <a:ext cx="738716" cy="471999"/>
            <a:chOff x="1121775" y="4980900"/>
            <a:chExt cx="4025700" cy="2572200"/>
          </a:xfrm>
        </p:grpSpPr>
        <p:sp>
          <p:nvSpPr>
            <p:cNvPr id="1226" name="Google Shape;1226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23"/>
          <p:cNvGrpSpPr/>
          <p:nvPr/>
        </p:nvGrpSpPr>
        <p:grpSpPr>
          <a:xfrm>
            <a:off x="5340075" y="2970943"/>
            <a:ext cx="738716" cy="471999"/>
            <a:chOff x="1121775" y="4980900"/>
            <a:chExt cx="4025700" cy="2572200"/>
          </a:xfrm>
        </p:grpSpPr>
        <p:sp>
          <p:nvSpPr>
            <p:cNvPr id="1229" name="Google Shape;1229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23"/>
          <p:cNvGrpSpPr/>
          <p:nvPr/>
        </p:nvGrpSpPr>
        <p:grpSpPr>
          <a:xfrm>
            <a:off x="5340075" y="3597693"/>
            <a:ext cx="738716" cy="471999"/>
            <a:chOff x="1121775" y="4980900"/>
            <a:chExt cx="4025700" cy="2572200"/>
          </a:xfrm>
        </p:grpSpPr>
        <p:sp>
          <p:nvSpPr>
            <p:cNvPr id="1232" name="Google Shape;1232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23"/>
          <p:cNvGrpSpPr/>
          <p:nvPr/>
        </p:nvGrpSpPr>
        <p:grpSpPr>
          <a:xfrm>
            <a:off x="6241550" y="1090693"/>
            <a:ext cx="738716" cy="471999"/>
            <a:chOff x="1121775" y="4980900"/>
            <a:chExt cx="4025700" cy="2572200"/>
          </a:xfrm>
        </p:grpSpPr>
        <p:sp>
          <p:nvSpPr>
            <p:cNvPr id="1235" name="Google Shape;1235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23"/>
          <p:cNvGrpSpPr/>
          <p:nvPr/>
        </p:nvGrpSpPr>
        <p:grpSpPr>
          <a:xfrm>
            <a:off x="6241550" y="1717443"/>
            <a:ext cx="738716" cy="471999"/>
            <a:chOff x="1121775" y="4980900"/>
            <a:chExt cx="4025700" cy="2572200"/>
          </a:xfrm>
        </p:grpSpPr>
        <p:sp>
          <p:nvSpPr>
            <p:cNvPr id="1238" name="Google Shape;1238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0" name="Google Shape;1240;p23"/>
          <p:cNvGrpSpPr/>
          <p:nvPr/>
        </p:nvGrpSpPr>
        <p:grpSpPr>
          <a:xfrm>
            <a:off x="6241550" y="2344193"/>
            <a:ext cx="738716" cy="471999"/>
            <a:chOff x="1121775" y="4980900"/>
            <a:chExt cx="4025700" cy="2572200"/>
          </a:xfrm>
        </p:grpSpPr>
        <p:sp>
          <p:nvSpPr>
            <p:cNvPr id="1241" name="Google Shape;1241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3"/>
          <p:cNvGrpSpPr/>
          <p:nvPr/>
        </p:nvGrpSpPr>
        <p:grpSpPr>
          <a:xfrm>
            <a:off x="6241550" y="2970943"/>
            <a:ext cx="738716" cy="471999"/>
            <a:chOff x="1121775" y="4980900"/>
            <a:chExt cx="4025700" cy="2572200"/>
          </a:xfrm>
        </p:grpSpPr>
        <p:sp>
          <p:nvSpPr>
            <p:cNvPr id="1244" name="Google Shape;1244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6" name="Google Shape;1246;p23"/>
          <p:cNvGrpSpPr/>
          <p:nvPr/>
        </p:nvGrpSpPr>
        <p:grpSpPr>
          <a:xfrm>
            <a:off x="6241550" y="3597693"/>
            <a:ext cx="738716" cy="471999"/>
            <a:chOff x="1121775" y="4980900"/>
            <a:chExt cx="4025700" cy="2572200"/>
          </a:xfrm>
        </p:grpSpPr>
        <p:sp>
          <p:nvSpPr>
            <p:cNvPr id="1247" name="Google Shape;1247;p23"/>
            <p:cNvSpPr/>
            <p:nvPr/>
          </p:nvSpPr>
          <p:spPr>
            <a:xfrm>
              <a:off x="1121775" y="4980900"/>
              <a:ext cx="4025700" cy="2572200"/>
            </a:xfrm>
            <a:prstGeom prst="roundRect">
              <a:avLst>
                <a:gd fmla="val 809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276447" y="5141110"/>
              <a:ext cx="3703230" cy="2223326"/>
            </a:xfrm>
            <a:custGeom>
              <a:rect b="b" l="l" r="r" t="t"/>
              <a:pathLst>
                <a:path extrusionOk="0" h="419100" w="647701">
                  <a:moveTo>
                    <a:pt x="213361" y="233363"/>
                  </a:moveTo>
                  <a:lnTo>
                    <a:pt x="284799" y="302895"/>
                  </a:lnTo>
                  <a:cubicBezTo>
                    <a:pt x="296229" y="313373"/>
                    <a:pt x="310516" y="319088"/>
                    <a:pt x="324804" y="319088"/>
                  </a:cubicBezTo>
                  <a:cubicBezTo>
                    <a:pt x="339091" y="319088"/>
                    <a:pt x="353379" y="313373"/>
                    <a:pt x="364809" y="302895"/>
                  </a:cubicBezTo>
                  <a:lnTo>
                    <a:pt x="436246" y="233363"/>
                  </a:lnTo>
                  <a:lnTo>
                    <a:pt x="621031" y="419100"/>
                  </a:lnTo>
                  <a:lnTo>
                    <a:pt x="27624" y="419100"/>
                  </a:lnTo>
                  <a:close/>
                  <a:moveTo>
                    <a:pt x="647701" y="25718"/>
                  </a:moveTo>
                  <a:lnTo>
                    <a:pt x="647701" y="392430"/>
                  </a:lnTo>
                  <a:lnTo>
                    <a:pt x="461964" y="206693"/>
                  </a:lnTo>
                  <a:close/>
                  <a:moveTo>
                    <a:pt x="0" y="24765"/>
                  </a:moveTo>
                  <a:lnTo>
                    <a:pt x="185738" y="206693"/>
                  </a:lnTo>
                  <a:lnTo>
                    <a:pt x="0" y="393383"/>
                  </a:lnTo>
                  <a:close/>
                  <a:moveTo>
                    <a:pt x="28576" y="0"/>
                  </a:moveTo>
                  <a:lnTo>
                    <a:pt x="620079" y="0"/>
                  </a:lnTo>
                  <a:lnTo>
                    <a:pt x="337186" y="275273"/>
                  </a:lnTo>
                  <a:cubicBezTo>
                    <a:pt x="329566" y="282893"/>
                    <a:pt x="318136" y="282893"/>
                    <a:pt x="310516" y="2752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9" name="Google Shape;1249;p23"/>
          <p:cNvSpPr/>
          <p:nvPr/>
        </p:nvSpPr>
        <p:spPr>
          <a:xfrm>
            <a:off x="462301" y="4346261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3"/>
          <p:cNvSpPr/>
          <p:nvPr/>
        </p:nvSpPr>
        <p:spPr>
          <a:xfrm>
            <a:off x="2143785" y="4346261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3"/>
          <p:cNvSpPr/>
          <p:nvPr/>
        </p:nvSpPr>
        <p:spPr>
          <a:xfrm>
            <a:off x="3825268" y="4346261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3"/>
          <p:cNvSpPr/>
          <p:nvPr/>
        </p:nvSpPr>
        <p:spPr>
          <a:xfrm>
            <a:off x="5506751" y="4346261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3"/>
          <p:cNvSpPr/>
          <p:nvPr/>
        </p:nvSpPr>
        <p:spPr>
          <a:xfrm>
            <a:off x="462301" y="5760786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3"/>
          <p:cNvSpPr/>
          <p:nvPr/>
        </p:nvSpPr>
        <p:spPr>
          <a:xfrm>
            <a:off x="2143785" y="5760786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3"/>
          <p:cNvSpPr/>
          <p:nvPr/>
        </p:nvSpPr>
        <p:spPr>
          <a:xfrm>
            <a:off x="3825268" y="5760786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3"/>
          <p:cNvSpPr/>
          <p:nvPr/>
        </p:nvSpPr>
        <p:spPr>
          <a:xfrm>
            <a:off x="5506751" y="5760786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3"/>
          <p:cNvSpPr/>
          <p:nvPr/>
        </p:nvSpPr>
        <p:spPr>
          <a:xfrm>
            <a:off x="462301" y="7175311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3"/>
          <p:cNvSpPr/>
          <p:nvPr/>
        </p:nvSpPr>
        <p:spPr>
          <a:xfrm>
            <a:off x="2143785" y="7175311"/>
            <a:ext cx="1452161" cy="1137916"/>
          </a:xfrm>
          <a:custGeom>
            <a:rect b="b" l="l" r="r" t="t"/>
            <a:pathLst>
              <a:path extrusionOk="0" h="449325" w="573410">
                <a:moveTo>
                  <a:pt x="30327" y="366224"/>
                </a:moveTo>
                <a:cubicBezTo>
                  <a:pt x="5495" y="324248"/>
                  <a:pt x="-4344" y="275079"/>
                  <a:pt x="2419" y="226778"/>
                </a:cubicBezTo>
                <a:cubicBezTo>
                  <a:pt x="18802" y="129528"/>
                  <a:pt x="108146" y="80093"/>
                  <a:pt x="151199" y="56376"/>
                </a:cubicBezTo>
                <a:cubicBezTo>
                  <a:pt x="175583" y="42850"/>
                  <a:pt x="347700" y="-52209"/>
                  <a:pt x="476573" y="39326"/>
                </a:cubicBezTo>
                <a:cubicBezTo>
                  <a:pt x="529723" y="77426"/>
                  <a:pt x="581920" y="150959"/>
                  <a:pt x="572680" y="234589"/>
                </a:cubicBezTo>
                <a:cubicBezTo>
                  <a:pt x="563155" y="323838"/>
                  <a:pt x="488003" y="375559"/>
                  <a:pt x="461143" y="394132"/>
                </a:cubicBezTo>
                <a:cubicBezTo>
                  <a:pt x="299218" y="506146"/>
                  <a:pt x="82619" y="414802"/>
                  <a:pt x="56616" y="403657"/>
                </a:cubicBezTo>
                <a:lnTo>
                  <a:pt x="8991" y="415945"/>
                </a:lnTo>
                <a:cubicBezTo>
                  <a:pt x="6166" y="416564"/>
                  <a:pt x="3370" y="414783"/>
                  <a:pt x="2748" y="411954"/>
                </a:cubicBezTo>
                <a:cubicBezTo>
                  <a:pt x="2460" y="410649"/>
                  <a:pt x="2684" y="409277"/>
                  <a:pt x="3371" y="4081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3"/>
          <p:cNvSpPr txBox="1"/>
          <p:nvPr/>
        </p:nvSpPr>
        <p:spPr>
          <a:xfrm>
            <a:off x="540975" y="4596275"/>
            <a:ext cx="12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AWESOME!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60" name="Google Shape;1260;p23"/>
          <p:cNvSpPr txBox="1"/>
          <p:nvPr/>
        </p:nvSpPr>
        <p:spPr>
          <a:xfrm>
            <a:off x="2222463" y="4591963"/>
            <a:ext cx="12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GREAT JOB</a:t>
            </a:r>
            <a:r>
              <a:rPr b="1"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61" name="Google Shape;1261;p23"/>
          <p:cNvSpPr txBox="1"/>
          <p:nvPr/>
        </p:nvSpPr>
        <p:spPr>
          <a:xfrm>
            <a:off x="3903938" y="4591950"/>
            <a:ext cx="12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EDIT ME!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62" name="Google Shape;1262;p23"/>
          <p:cNvSpPr txBox="1"/>
          <p:nvPr/>
        </p:nvSpPr>
        <p:spPr>
          <a:xfrm>
            <a:off x="980000" y="1090750"/>
            <a:ext cx="1650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3F3F"/>
                </a:solidFill>
                <a:latin typeface="Amatic SC"/>
                <a:ea typeface="Amatic SC"/>
                <a:cs typeface="Amatic SC"/>
                <a:sym typeface="Amatic SC"/>
              </a:rPr>
              <a:t>AWESOME!</a:t>
            </a:r>
            <a:endParaRPr b="1" sz="3000">
              <a:solidFill>
                <a:srgbClr val="3F3F3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1263" name="Google Shape;1263;p23"/>
          <p:cNvGrpSpPr/>
          <p:nvPr/>
        </p:nvGrpSpPr>
        <p:grpSpPr>
          <a:xfrm>
            <a:off x="3825265" y="7960635"/>
            <a:ext cx="1650314" cy="352590"/>
            <a:chOff x="330925" y="3553213"/>
            <a:chExt cx="1392082" cy="297419"/>
          </a:xfrm>
        </p:grpSpPr>
        <p:sp>
          <p:nvSpPr>
            <p:cNvPr id="1264" name="Google Shape;1264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23"/>
          <p:cNvGrpSpPr/>
          <p:nvPr/>
        </p:nvGrpSpPr>
        <p:grpSpPr>
          <a:xfrm>
            <a:off x="5621528" y="7895897"/>
            <a:ext cx="1650314" cy="352590"/>
            <a:chOff x="330925" y="3553213"/>
            <a:chExt cx="1392082" cy="297419"/>
          </a:xfrm>
        </p:grpSpPr>
        <p:sp>
          <p:nvSpPr>
            <p:cNvPr id="1275" name="Google Shape;1275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23"/>
          <p:cNvGrpSpPr/>
          <p:nvPr/>
        </p:nvGrpSpPr>
        <p:grpSpPr>
          <a:xfrm>
            <a:off x="462303" y="8589822"/>
            <a:ext cx="1650314" cy="352590"/>
            <a:chOff x="330925" y="3553213"/>
            <a:chExt cx="1392082" cy="297419"/>
          </a:xfrm>
        </p:grpSpPr>
        <p:sp>
          <p:nvSpPr>
            <p:cNvPr id="1286" name="Google Shape;1286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23"/>
          <p:cNvGrpSpPr/>
          <p:nvPr/>
        </p:nvGrpSpPr>
        <p:grpSpPr>
          <a:xfrm>
            <a:off x="2188878" y="8589822"/>
            <a:ext cx="1650314" cy="352590"/>
            <a:chOff x="330925" y="3553213"/>
            <a:chExt cx="1392082" cy="297419"/>
          </a:xfrm>
        </p:grpSpPr>
        <p:sp>
          <p:nvSpPr>
            <p:cNvPr id="1297" name="Google Shape;1297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3"/>
          <p:cNvGrpSpPr/>
          <p:nvPr/>
        </p:nvGrpSpPr>
        <p:grpSpPr>
          <a:xfrm>
            <a:off x="3933203" y="8589822"/>
            <a:ext cx="1650314" cy="352590"/>
            <a:chOff x="330925" y="3553213"/>
            <a:chExt cx="1392082" cy="297419"/>
          </a:xfrm>
        </p:grpSpPr>
        <p:sp>
          <p:nvSpPr>
            <p:cNvPr id="1308" name="Google Shape;1308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8" name="Google Shape;1318;p23"/>
          <p:cNvGrpSpPr/>
          <p:nvPr/>
        </p:nvGrpSpPr>
        <p:grpSpPr>
          <a:xfrm>
            <a:off x="5659778" y="8589822"/>
            <a:ext cx="1650314" cy="352590"/>
            <a:chOff x="330925" y="3553213"/>
            <a:chExt cx="1392082" cy="297419"/>
          </a:xfrm>
        </p:grpSpPr>
        <p:sp>
          <p:nvSpPr>
            <p:cNvPr id="1319" name="Google Shape;1319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9" name="Google Shape;1329;p23"/>
          <p:cNvGrpSpPr/>
          <p:nvPr/>
        </p:nvGrpSpPr>
        <p:grpSpPr>
          <a:xfrm>
            <a:off x="462303" y="9218997"/>
            <a:ext cx="1650314" cy="352590"/>
            <a:chOff x="330925" y="3553213"/>
            <a:chExt cx="1392082" cy="297419"/>
          </a:xfrm>
        </p:grpSpPr>
        <p:sp>
          <p:nvSpPr>
            <p:cNvPr id="1330" name="Google Shape;1330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>
            <a:off x="2188878" y="9218997"/>
            <a:ext cx="1650314" cy="352590"/>
            <a:chOff x="330925" y="3553213"/>
            <a:chExt cx="1392082" cy="297419"/>
          </a:xfrm>
        </p:grpSpPr>
        <p:sp>
          <p:nvSpPr>
            <p:cNvPr id="1341" name="Google Shape;1341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3933203" y="9218997"/>
            <a:ext cx="1650314" cy="352590"/>
            <a:chOff x="330925" y="3553213"/>
            <a:chExt cx="1392082" cy="297419"/>
          </a:xfrm>
        </p:grpSpPr>
        <p:sp>
          <p:nvSpPr>
            <p:cNvPr id="1352" name="Google Shape;1352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23"/>
          <p:cNvGrpSpPr/>
          <p:nvPr/>
        </p:nvGrpSpPr>
        <p:grpSpPr>
          <a:xfrm>
            <a:off x="5659778" y="9218997"/>
            <a:ext cx="1650314" cy="352590"/>
            <a:chOff x="330925" y="3553213"/>
            <a:chExt cx="1392082" cy="297419"/>
          </a:xfrm>
        </p:grpSpPr>
        <p:sp>
          <p:nvSpPr>
            <p:cNvPr id="1363" name="Google Shape;1363;p23"/>
            <p:cNvSpPr/>
            <p:nvPr/>
          </p:nvSpPr>
          <p:spPr>
            <a:xfrm>
              <a:off x="330925" y="3553213"/>
              <a:ext cx="1392082" cy="295254"/>
            </a:xfrm>
            <a:custGeom>
              <a:rect b="b" l="l" r="r" t="t"/>
              <a:pathLst>
                <a:path extrusionOk="0" h="116586" w="549687">
                  <a:moveTo>
                    <a:pt x="550027" y="46183"/>
                  </a:moveTo>
                  <a:cubicBezTo>
                    <a:pt x="539740" y="57994"/>
                    <a:pt x="529357" y="69805"/>
                    <a:pt x="519166" y="81616"/>
                  </a:cubicBezTo>
                  <a:cubicBezTo>
                    <a:pt x="512117" y="89522"/>
                    <a:pt x="505355" y="97523"/>
                    <a:pt x="498401" y="105429"/>
                  </a:cubicBezTo>
                  <a:lnTo>
                    <a:pt x="484018" y="105429"/>
                  </a:lnTo>
                  <a:lnTo>
                    <a:pt x="434393" y="106000"/>
                  </a:lnTo>
                  <a:lnTo>
                    <a:pt x="418391" y="106000"/>
                  </a:lnTo>
                  <a:lnTo>
                    <a:pt x="369623" y="106857"/>
                  </a:lnTo>
                  <a:lnTo>
                    <a:pt x="353621" y="106857"/>
                  </a:lnTo>
                  <a:lnTo>
                    <a:pt x="303615" y="107905"/>
                  </a:lnTo>
                  <a:lnTo>
                    <a:pt x="287613" y="107905"/>
                  </a:lnTo>
                  <a:lnTo>
                    <a:pt x="255514" y="108667"/>
                  </a:lnTo>
                  <a:lnTo>
                    <a:pt x="236464" y="109143"/>
                  </a:lnTo>
                  <a:lnTo>
                    <a:pt x="220366" y="109143"/>
                  </a:lnTo>
                  <a:cubicBezTo>
                    <a:pt x="203412" y="109143"/>
                    <a:pt x="186648" y="110001"/>
                    <a:pt x="169979" y="110572"/>
                  </a:cubicBezTo>
                  <a:lnTo>
                    <a:pt x="153787" y="111048"/>
                  </a:lnTo>
                  <a:cubicBezTo>
                    <a:pt x="136832" y="111048"/>
                    <a:pt x="120068" y="112096"/>
                    <a:pt x="103304" y="112763"/>
                  </a:cubicBezTo>
                  <a:lnTo>
                    <a:pt x="87112" y="113334"/>
                  </a:lnTo>
                  <a:lnTo>
                    <a:pt x="36439" y="115239"/>
                  </a:lnTo>
                  <a:lnTo>
                    <a:pt x="20151" y="115906"/>
                  </a:lnTo>
                  <a:lnTo>
                    <a:pt x="3101" y="116573"/>
                  </a:lnTo>
                  <a:lnTo>
                    <a:pt x="57298" y="70186"/>
                  </a:lnTo>
                  <a:lnTo>
                    <a:pt x="69871" y="59423"/>
                  </a:lnTo>
                  <a:lnTo>
                    <a:pt x="67585" y="57613"/>
                  </a:lnTo>
                  <a:lnTo>
                    <a:pt x="36724" y="35610"/>
                  </a:lnTo>
                  <a:lnTo>
                    <a:pt x="27199" y="28276"/>
                  </a:lnTo>
                  <a:lnTo>
                    <a:pt x="339" y="7988"/>
                  </a:lnTo>
                  <a:cubicBezTo>
                    <a:pt x="14436" y="7988"/>
                    <a:pt x="28914" y="8559"/>
                    <a:pt x="43011" y="8655"/>
                  </a:cubicBezTo>
                  <a:lnTo>
                    <a:pt x="58632" y="8655"/>
                  </a:lnTo>
                  <a:cubicBezTo>
                    <a:pt x="75015" y="8655"/>
                    <a:pt x="91493" y="8655"/>
                    <a:pt x="108162" y="8655"/>
                  </a:cubicBezTo>
                  <a:lnTo>
                    <a:pt x="123878" y="8655"/>
                  </a:lnTo>
                  <a:lnTo>
                    <a:pt x="173218" y="8655"/>
                  </a:lnTo>
                  <a:lnTo>
                    <a:pt x="189124" y="8655"/>
                  </a:lnTo>
                  <a:cubicBezTo>
                    <a:pt x="205507" y="8655"/>
                    <a:pt x="221986" y="8655"/>
                    <a:pt x="238845" y="7988"/>
                  </a:cubicBezTo>
                  <a:lnTo>
                    <a:pt x="254656" y="7988"/>
                  </a:lnTo>
                  <a:lnTo>
                    <a:pt x="255514" y="7988"/>
                  </a:lnTo>
                  <a:lnTo>
                    <a:pt x="304948" y="6750"/>
                  </a:lnTo>
                  <a:lnTo>
                    <a:pt x="321141" y="6750"/>
                  </a:lnTo>
                  <a:cubicBezTo>
                    <a:pt x="338286" y="6273"/>
                    <a:pt x="355431" y="5702"/>
                    <a:pt x="372385" y="5035"/>
                  </a:cubicBezTo>
                  <a:lnTo>
                    <a:pt x="388483" y="4368"/>
                  </a:lnTo>
                  <a:cubicBezTo>
                    <a:pt x="405723" y="3702"/>
                    <a:pt x="422773" y="2940"/>
                    <a:pt x="439727" y="2082"/>
                  </a:cubicBezTo>
                  <a:cubicBezTo>
                    <a:pt x="445156" y="2082"/>
                    <a:pt x="450681" y="1606"/>
                    <a:pt x="456015" y="1225"/>
                  </a:cubicBezTo>
                  <a:lnTo>
                    <a:pt x="480208" y="-13"/>
                  </a:lnTo>
                  <a:lnTo>
                    <a:pt x="496401" y="10750"/>
                  </a:lnTo>
                  <a:lnTo>
                    <a:pt x="506593" y="17608"/>
                  </a:lnTo>
                  <a:lnTo>
                    <a:pt x="538406" y="38849"/>
                  </a:lnTo>
                  <a:lnTo>
                    <a:pt x="548693" y="45612"/>
                  </a:lnTo>
                  <a:cubicBezTo>
                    <a:pt x="549122" y="45831"/>
                    <a:pt x="549570" y="46021"/>
                    <a:pt x="550027" y="46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98941" y="3575159"/>
              <a:ext cx="79602" cy="68264"/>
            </a:xfrm>
            <a:custGeom>
              <a:rect b="b" l="l" r="r" t="t"/>
              <a:pathLst>
                <a:path extrusionOk="0" h="26955" w="31432">
                  <a:moveTo>
                    <a:pt x="31771" y="273"/>
                  </a:moveTo>
                  <a:lnTo>
                    <a:pt x="9864" y="26943"/>
                  </a:lnTo>
                  <a:lnTo>
                    <a:pt x="339" y="19608"/>
                  </a:lnTo>
                  <a:lnTo>
                    <a:pt x="16150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81816" y="3576848"/>
              <a:ext cx="261964" cy="273784"/>
            </a:xfrm>
            <a:custGeom>
              <a:rect b="b" l="l" r="r" t="t"/>
              <a:pathLst>
                <a:path extrusionOk="0" h="108108" w="103441">
                  <a:moveTo>
                    <a:pt x="103780" y="82"/>
                  </a:moveTo>
                  <a:lnTo>
                    <a:pt x="16626" y="107429"/>
                  </a:lnTo>
                  <a:lnTo>
                    <a:pt x="339" y="108095"/>
                  </a:lnTo>
                  <a:lnTo>
                    <a:pt x="37486" y="62375"/>
                  </a:lnTo>
                  <a:lnTo>
                    <a:pt x="47773" y="49803"/>
                  </a:lnTo>
                  <a:lnTo>
                    <a:pt x="88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50886" y="3575402"/>
              <a:ext cx="258105" cy="267513"/>
            </a:xfrm>
            <a:custGeom>
              <a:rect b="b" l="l" r="r" t="t"/>
              <a:pathLst>
                <a:path extrusionOk="0" h="105632" w="101917">
                  <a:moveTo>
                    <a:pt x="102256" y="273"/>
                  </a:moveTo>
                  <a:lnTo>
                    <a:pt x="16531" y="105048"/>
                  </a:lnTo>
                  <a:lnTo>
                    <a:pt x="339" y="105619"/>
                  </a:lnTo>
                  <a:lnTo>
                    <a:pt x="86064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719716" y="3573713"/>
              <a:ext cx="255210" cy="263894"/>
            </a:xfrm>
            <a:custGeom>
              <a:rect b="b" l="l" r="r" t="t"/>
              <a:pathLst>
                <a:path extrusionOk="0" h="104203" w="100774">
                  <a:moveTo>
                    <a:pt x="101113" y="-13"/>
                  </a:moveTo>
                  <a:lnTo>
                    <a:pt x="16531" y="103714"/>
                  </a:lnTo>
                  <a:lnTo>
                    <a:pt x="339" y="104190"/>
                  </a:lnTo>
                  <a:lnTo>
                    <a:pt x="85112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888790" y="3569370"/>
              <a:ext cx="254486" cy="262929"/>
            </a:xfrm>
            <a:custGeom>
              <a:rect b="b" l="l" r="r" t="t"/>
              <a:pathLst>
                <a:path extrusionOk="0" h="103822" w="100488">
                  <a:moveTo>
                    <a:pt x="100827" y="-13"/>
                  </a:moveTo>
                  <a:lnTo>
                    <a:pt x="16436" y="103809"/>
                  </a:lnTo>
                  <a:lnTo>
                    <a:pt x="339" y="103809"/>
                  </a:lnTo>
                  <a:lnTo>
                    <a:pt x="84635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1058341" y="3563341"/>
              <a:ext cx="255451" cy="265340"/>
            </a:xfrm>
            <a:custGeom>
              <a:rect b="b" l="l" r="r" t="t"/>
              <a:pathLst>
                <a:path extrusionOk="0" h="104774" w="100869">
                  <a:moveTo>
                    <a:pt x="101209" y="-13"/>
                  </a:moveTo>
                  <a:lnTo>
                    <a:pt x="16341" y="104762"/>
                  </a:lnTo>
                  <a:lnTo>
                    <a:pt x="339" y="104762"/>
                  </a:lnTo>
                  <a:lnTo>
                    <a:pt x="85111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1226690" y="3555383"/>
              <a:ext cx="257621" cy="269443"/>
            </a:xfrm>
            <a:custGeom>
              <a:rect b="b" l="l" r="r" t="t"/>
              <a:pathLst>
                <a:path extrusionOk="0" h="106394" w="101726">
                  <a:moveTo>
                    <a:pt x="102066" y="-13"/>
                  </a:moveTo>
                  <a:lnTo>
                    <a:pt x="16341" y="106381"/>
                  </a:lnTo>
                  <a:lnTo>
                    <a:pt x="339" y="106381"/>
                  </a:lnTo>
                  <a:lnTo>
                    <a:pt x="86064" y="558"/>
                  </a:lnTo>
                  <a:cubicBezTo>
                    <a:pt x="91398" y="558"/>
                    <a:pt x="96922" y="368"/>
                    <a:pt x="102066" y="-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1389491" y="3579020"/>
              <a:ext cx="223369" cy="243150"/>
            </a:xfrm>
            <a:custGeom>
              <a:rect b="b" l="l" r="r" t="t"/>
              <a:pathLst>
                <a:path extrusionOk="0" h="96012" w="88201">
                  <a:moveTo>
                    <a:pt x="88540" y="7035"/>
                  </a:moveTo>
                  <a:lnTo>
                    <a:pt x="16341" y="95999"/>
                  </a:lnTo>
                  <a:lnTo>
                    <a:pt x="339" y="95999"/>
                  </a:lnTo>
                  <a:lnTo>
                    <a:pt x="78349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1555668" y="3651133"/>
              <a:ext cx="163787" cy="168852"/>
            </a:xfrm>
            <a:custGeom>
              <a:rect b="b" l="l" r="r" t="t"/>
              <a:pathLst>
                <a:path extrusionOk="0" h="66674" w="64674">
                  <a:moveTo>
                    <a:pt x="65014" y="6464"/>
                  </a:moveTo>
                  <a:lnTo>
                    <a:pt x="35486" y="42849"/>
                  </a:lnTo>
                  <a:cubicBezTo>
                    <a:pt x="28438" y="50755"/>
                    <a:pt x="21675" y="58756"/>
                    <a:pt x="14722" y="66662"/>
                  </a:cubicBezTo>
                  <a:lnTo>
                    <a:pt x="339" y="66662"/>
                  </a:lnTo>
                  <a:lnTo>
                    <a:pt x="54727" y="-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24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Post it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378" name="Google Shape;1378;p24"/>
          <p:cNvGrpSpPr/>
          <p:nvPr/>
        </p:nvGrpSpPr>
        <p:grpSpPr>
          <a:xfrm>
            <a:off x="2983964" y="1225878"/>
            <a:ext cx="1804459" cy="1815479"/>
            <a:chOff x="4697595" y="2618134"/>
            <a:chExt cx="1330330" cy="1338454"/>
          </a:xfrm>
        </p:grpSpPr>
        <p:sp>
          <p:nvSpPr>
            <p:cNvPr id="1379" name="Google Shape;1379;p24"/>
            <p:cNvSpPr/>
            <p:nvPr/>
          </p:nvSpPr>
          <p:spPr>
            <a:xfrm>
              <a:off x="4709172" y="2618377"/>
              <a:ext cx="1318751" cy="1337325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1D1D1B">
                <a:alpha val="312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4697595" y="2618134"/>
              <a:ext cx="1330330" cy="1338454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1" name="Google Shape;1381;p24"/>
          <p:cNvGrpSpPr/>
          <p:nvPr/>
        </p:nvGrpSpPr>
        <p:grpSpPr>
          <a:xfrm>
            <a:off x="5136826" y="1225878"/>
            <a:ext cx="1804459" cy="1815479"/>
            <a:chOff x="4697595" y="2618134"/>
            <a:chExt cx="1330330" cy="1338454"/>
          </a:xfrm>
        </p:grpSpPr>
        <p:sp>
          <p:nvSpPr>
            <p:cNvPr id="1382" name="Google Shape;1382;p24"/>
            <p:cNvSpPr/>
            <p:nvPr/>
          </p:nvSpPr>
          <p:spPr>
            <a:xfrm>
              <a:off x="4709172" y="2618377"/>
              <a:ext cx="1318751" cy="1337325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1D1D1B">
                <a:alpha val="312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4697595" y="2618134"/>
              <a:ext cx="1330330" cy="1338454"/>
            </a:xfrm>
            <a:custGeom>
              <a:rect b="b" l="l" r="r" t="t"/>
              <a:pathLst>
                <a:path extrusionOk="0" h="528511" w="525303">
                  <a:moveTo>
                    <a:pt x="525643" y="524910"/>
                  </a:moveTo>
                  <a:cubicBezTo>
                    <a:pt x="359431" y="529386"/>
                    <a:pt x="193220" y="534435"/>
                    <a:pt x="20818" y="507860"/>
                  </a:cubicBezTo>
                  <a:cubicBezTo>
                    <a:pt x="-3281" y="328790"/>
                    <a:pt x="7197" y="169341"/>
                    <a:pt x="339" y="-13"/>
                  </a:cubicBezTo>
                  <a:lnTo>
                    <a:pt x="525262" y="-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4" name="Google Shape;1384;p24"/>
          <p:cNvSpPr/>
          <p:nvPr/>
        </p:nvSpPr>
        <p:spPr>
          <a:xfrm>
            <a:off x="2991829" y="1245357"/>
            <a:ext cx="1788711" cy="1813903"/>
          </a:xfrm>
          <a:custGeom>
            <a:rect b="b" l="l" r="r" t="t"/>
            <a:pathLst>
              <a:path extrusionOk="0" h="528065" w="520731">
                <a:moveTo>
                  <a:pt x="0" y="0"/>
                </a:moveTo>
                <a:lnTo>
                  <a:pt x="520732" y="0"/>
                </a:lnTo>
                <a:lnTo>
                  <a:pt x="520732" y="528066"/>
                </a:lnTo>
                <a:lnTo>
                  <a:pt x="0" y="528066"/>
                </a:lnTo>
                <a:close/>
              </a:path>
            </a:pathLst>
          </a:custGeom>
          <a:gradFill>
            <a:gsLst>
              <a:gs pos="0">
                <a:srgbClr val="D9D9D9">
                  <a:alpha val="0"/>
                  <a:alpha val="31279"/>
                </a:srgbClr>
              </a:gs>
              <a:gs pos="100000">
                <a:srgbClr val="252525">
                  <a:alpha val="9803"/>
                  <a:alpha val="31279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24"/>
          <p:cNvSpPr/>
          <p:nvPr/>
        </p:nvSpPr>
        <p:spPr>
          <a:xfrm>
            <a:off x="5136854" y="1227457"/>
            <a:ext cx="1788711" cy="1813903"/>
          </a:xfrm>
          <a:custGeom>
            <a:rect b="b" l="l" r="r" t="t"/>
            <a:pathLst>
              <a:path extrusionOk="0" h="528065" w="520731">
                <a:moveTo>
                  <a:pt x="0" y="0"/>
                </a:moveTo>
                <a:lnTo>
                  <a:pt x="520732" y="0"/>
                </a:lnTo>
                <a:lnTo>
                  <a:pt x="520732" y="528066"/>
                </a:lnTo>
                <a:lnTo>
                  <a:pt x="0" y="528066"/>
                </a:lnTo>
                <a:close/>
              </a:path>
            </a:pathLst>
          </a:custGeom>
          <a:gradFill>
            <a:gsLst>
              <a:gs pos="0">
                <a:srgbClr val="D9D9D9">
                  <a:alpha val="0"/>
                  <a:alpha val="31279"/>
                </a:srgbClr>
              </a:gs>
              <a:gs pos="100000">
                <a:srgbClr val="252525">
                  <a:alpha val="9803"/>
                  <a:alpha val="31279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p24"/>
          <p:cNvGrpSpPr/>
          <p:nvPr/>
        </p:nvGrpSpPr>
        <p:grpSpPr>
          <a:xfrm>
            <a:off x="831101" y="1225878"/>
            <a:ext cx="1804485" cy="1833370"/>
            <a:chOff x="631676" y="1225878"/>
            <a:chExt cx="1804485" cy="1833370"/>
          </a:xfrm>
        </p:grpSpPr>
        <p:grpSp>
          <p:nvGrpSpPr>
            <p:cNvPr id="1387" name="Google Shape;1387;p24"/>
            <p:cNvGrpSpPr/>
            <p:nvPr/>
          </p:nvGrpSpPr>
          <p:grpSpPr>
            <a:xfrm>
              <a:off x="631676" y="1225878"/>
              <a:ext cx="1804459" cy="1815479"/>
              <a:chOff x="4697595" y="2618134"/>
              <a:chExt cx="1330330" cy="1338454"/>
            </a:xfrm>
          </p:grpSpPr>
          <p:sp>
            <p:nvSpPr>
              <p:cNvPr id="1388" name="Google Shape;1388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0" name="Google Shape;1390;p24"/>
            <p:cNvSpPr/>
            <p:nvPr/>
          </p:nvSpPr>
          <p:spPr>
            <a:xfrm>
              <a:off x="647404" y="1245345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647450" y="1227450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2" name="Google Shape;1392;p24"/>
          <p:cNvSpPr/>
          <p:nvPr/>
        </p:nvSpPr>
        <p:spPr>
          <a:xfrm>
            <a:off x="2991863" y="1227450"/>
            <a:ext cx="1788711" cy="380207"/>
          </a:xfrm>
          <a:custGeom>
            <a:rect b="b" l="l" r="r" t="t"/>
            <a:pathLst>
              <a:path extrusionOk="0" h="528065" w="520731">
                <a:moveTo>
                  <a:pt x="0" y="0"/>
                </a:moveTo>
                <a:lnTo>
                  <a:pt x="520732" y="0"/>
                </a:lnTo>
                <a:lnTo>
                  <a:pt x="520732" y="528066"/>
                </a:lnTo>
                <a:lnTo>
                  <a:pt x="0" y="528066"/>
                </a:lnTo>
                <a:close/>
              </a:path>
            </a:pathLst>
          </a:custGeom>
          <a:solidFill>
            <a:srgbClr val="D9D9D9">
              <a:alpha val="257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24"/>
          <p:cNvSpPr/>
          <p:nvPr/>
        </p:nvSpPr>
        <p:spPr>
          <a:xfrm>
            <a:off x="5136813" y="1227450"/>
            <a:ext cx="1788711" cy="380207"/>
          </a:xfrm>
          <a:custGeom>
            <a:rect b="b" l="l" r="r" t="t"/>
            <a:pathLst>
              <a:path extrusionOk="0" h="528065" w="520731">
                <a:moveTo>
                  <a:pt x="0" y="0"/>
                </a:moveTo>
                <a:lnTo>
                  <a:pt x="520732" y="0"/>
                </a:lnTo>
                <a:lnTo>
                  <a:pt x="520732" y="528066"/>
                </a:lnTo>
                <a:lnTo>
                  <a:pt x="0" y="528066"/>
                </a:lnTo>
                <a:close/>
              </a:path>
            </a:pathLst>
          </a:custGeom>
          <a:solidFill>
            <a:srgbClr val="D9D9D9">
              <a:alpha val="257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4" name="Google Shape;1394;p24"/>
          <p:cNvGrpSpPr/>
          <p:nvPr/>
        </p:nvGrpSpPr>
        <p:grpSpPr>
          <a:xfrm>
            <a:off x="831114" y="3401603"/>
            <a:ext cx="1804459" cy="1823633"/>
            <a:chOff x="631689" y="3401603"/>
            <a:chExt cx="1804459" cy="1823633"/>
          </a:xfrm>
        </p:grpSpPr>
        <p:grpSp>
          <p:nvGrpSpPr>
            <p:cNvPr id="1395" name="Google Shape;1395;p24"/>
            <p:cNvGrpSpPr/>
            <p:nvPr/>
          </p:nvGrpSpPr>
          <p:grpSpPr>
            <a:xfrm>
              <a:off x="631689" y="3401603"/>
              <a:ext cx="1804459" cy="1815479"/>
              <a:chOff x="4697595" y="2618134"/>
              <a:chExt cx="1330330" cy="1338454"/>
            </a:xfrm>
          </p:grpSpPr>
          <p:sp>
            <p:nvSpPr>
              <p:cNvPr id="1396" name="Google Shape;1396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8" name="Google Shape;1398;p24"/>
            <p:cNvSpPr/>
            <p:nvPr/>
          </p:nvSpPr>
          <p:spPr>
            <a:xfrm>
              <a:off x="647404" y="3411332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647425" y="3409300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24"/>
          <p:cNvGrpSpPr/>
          <p:nvPr/>
        </p:nvGrpSpPr>
        <p:grpSpPr>
          <a:xfrm>
            <a:off x="2983976" y="3401603"/>
            <a:ext cx="1804459" cy="1823645"/>
            <a:chOff x="2784551" y="3401603"/>
            <a:chExt cx="1804459" cy="1823645"/>
          </a:xfrm>
        </p:grpSpPr>
        <p:grpSp>
          <p:nvGrpSpPr>
            <p:cNvPr id="1401" name="Google Shape;1401;p24"/>
            <p:cNvGrpSpPr/>
            <p:nvPr/>
          </p:nvGrpSpPr>
          <p:grpSpPr>
            <a:xfrm>
              <a:off x="2784551" y="3401603"/>
              <a:ext cx="1804459" cy="1815479"/>
              <a:chOff x="4697595" y="2618134"/>
              <a:chExt cx="1330330" cy="1338454"/>
            </a:xfrm>
          </p:grpSpPr>
          <p:sp>
            <p:nvSpPr>
              <p:cNvPr id="1402" name="Google Shape;1402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4" name="Google Shape;1404;p24"/>
            <p:cNvSpPr/>
            <p:nvPr/>
          </p:nvSpPr>
          <p:spPr>
            <a:xfrm>
              <a:off x="2792404" y="3411345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792413" y="3409300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6" name="Google Shape;1406;p24"/>
          <p:cNvGrpSpPr/>
          <p:nvPr/>
        </p:nvGrpSpPr>
        <p:grpSpPr>
          <a:xfrm>
            <a:off x="5136788" y="3393445"/>
            <a:ext cx="1804510" cy="1823637"/>
            <a:chOff x="4937363" y="3393445"/>
            <a:chExt cx="1804510" cy="1823637"/>
          </a:xfrm>
        </p:grpSpPr>
        <p:grpSp>
          <p:nvGrpSpPr>
            <p:cNvPr id="1407" name="Google Shape;1407;p24"/>
            <p:cNvGrpSpPr/>
            <p:nvPr/>
          </p:nvGrpSpPr>
          <p:grpSpPr>
            <a:xfrm>
              <a:off x="4937414" y="3401603"/>
              <a:ext cx="1804459" cy="1815479"/>
              <a:chOff x="4697595" y="2618134"/>
              <a:chExt cx="1330330" cy="1338454"/>
            </a:xfrm>
          </p:grpSpPr>
          <p:sp>
            <p:nvSpPr>
              <p:cNvPr id="1408" name="Google Shape;1408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0" name="Google Shape;1410;p24"/>
            <p:cNvSpPr/>
            <p:nvPr/>
          </p:nvSpPr>
          <p:spPr>
            <a:xfrm>
              <a:off x="4937429" y="3393445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4937363" y="3409300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2" name="Google Shape;1412;p24"/>
          <p:cNvGrpSpPr/>
          <p:nvPr/>
        </p:nvGrpSpPr>
        <p:grpSpPr>
          <a:xfrm>
            <a:off x="831101" y="5577328"/>
            <a:ext cx="1820260" cy="1827708"/>
            <a:chOff x="631676" y="5577328"/>
            <a:chExt cx="1820260" cy="1827708"/>
          </a:xfrm>
        </p:grpSpPr>
        <p:grpSp>
          <p:nvGrpSpPr>
            <p:cNvPr id="1413" name="Google Shape;1413;p24"/>
            <p:cNvGrpSpPr/>
            <p:nvPr/>
          </p:nvGrpSpPr>
          <p:grpSpPr>
            <a:xfrm>
              <a:off x="631676" y="5577328"/>
              <a:ext cx="1804459" cy="1815479"/>
              <a:chOff x="4697595" y="2618134"/>
              <a:chExt cx="1330330" cy="1338454"/>
            </a:xfrm>
          </p:grpSpPr>
          <p:sp>
            <p:nvSpPr>
              <p:cNvPr id="1414" name="Google Shape;1414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6" name="Google Shape;1416;p24"/>
            <p:cNvSpPr/>
            <p:nvPr/>
          </p:nvSpPr>
          <p:spPr>
            <a:xfrm>
              <a:off x="647392" y="5591132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663225" y="5590125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24"/>
          <p:cNvGrpSpPr/>
          <p:nvPr/>
        </p:nvGrpSpPr>
        <p:grpSpPr>
          <a:xfrm>
            <a:off x="2983964" y="5577328"/>
            <a:ext cx="1812385" cy="1827720"/>
            <a:chOff x="2784539" y="5577328"/>
            <a:chExt cx="1812385" cy="1827720"/>
          </a:xfrm>
        </p:grpSpPr>
        <p:grpSp>
          <p:nvGrpSpPr>
            <p:cNvPr id="1419" name="Google Shape;1419;p24"/>
            <p:cNvGrpSpPr/>
            <p:nvPr/>
          </p:nvGrpSpPr>
          <p:grpSpPr>
            <a:xfrm>
              <a:off x="2784539" y="5577328"/>
              <a:ext cx="1804459" cy="1815479"/>
              <a:chOff x="4697595" y="2618134"/>
              <a:chExt cx="1330330" cy="1338454"/>
            </a:xfrm>
          </p:grpSpPr>
          <p:sp>
            <p:nvSpPr>
              <p:cNvPr id="1420" name="Google Shape;1420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2" name="Google Shape;1422;p24"/>
            <p:cNvSpPr/>
            <p:nvPr/>
          </p:nvSpPr>
          <p:spPr>
            <a:xfrm>
              <a:off x="2792392" y="5591145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808213" y="5590125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4" name="Google Shape;1424;p24"/>
          <p:cNvGrpSpPr/>
          <p:nvPr/>
        </p:nvGrpSpPr>
        <p:grpSpPr>
          <a:xfrm>
            <a:off x="5136826" y="5573245"/>
            <a:ext cx="1804472" cy="1819562"/>
            <a:chOff x="4937401" y="5573245"/>
            <a:chExt cx="1804472" cy="1819562"/>
          </a:xfrm>
        </p:grpSpPr>
        <p:grpSp>
          <p:nvGrpSpPr>
            <p:cNvPr id="1425" name="Google Shape;1425;p24"/>
            <p:cNvGrpSpPr/>
            <p:nvPr/>
          </p:nvGrpSpPr>
          <p:grpSpPr>
            <a:xfrm>
              <a:off x="4937401" y="5577328"/>
              <a:ext cx="1804459" cy="1815479"/>
              <a:chOff x="4697595" y="2618134"/>
              <a:chExt cx="1330330" cy="1338454"/>
            </a:xfrm>
          </p:grpSpPr>
          <p:sp>
            <p:nvSpPr>
              <p:cNvPr id="1426" name="Google Shape;1426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8" name="Google Shape;1428;p24"/>
            <p:cNvSpPr/>
            <p:nvPr/>
          </p:nvSpPr>
          <p:spPr>
            <a:xfrm>
              <a:off x="4937417" y="5573245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4953163" y="5590125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24"/>
          <p:cNvGrpSpPr/>
          <p:nvPr/>
        </p:nvGrpSpPr>
        <p:grpSpPr>
          <a:xfrm>
            <a:off x="2983976" y="7753053"/>
            <a:ext cx="1804459" cy="1831795"/>
            <a:chOff x="2784551" y="7753053"/>
            <a:chExt cx="1804459" cy="1831795"/>
          </a:xfrm>
        </p:grpSpPr>
        <p:grpSp>
          <p:nvGrpSpPr>
            <p:cNvPr id="1431" name="Google Shape;1431;p24"/>
            <p:cNvGrpSpPr/>
            <p:nvPr/>
          </p:nvGrpSpPr>
          <p:grpSpPr>
            <a:xfrm>
              <a:off x="2784551" y="7753053"/>
              <a:ext cx="1804459" cy="1815479"/>
              <a:chOff x="4697595" y="2618134"/>
              <a:chExt cx="1330330" cy="1338454"/>
            </a:xfrm>
          </p:grpSpPr>
          <p:sp>
            <p:nvSpPr>
              <p:cNvPr id="1432" name="Google Shape;1432;p24"/>
              <p:cNvSpPr/>
              <p:nvPr/>
            </p:nvSpPr>
            <p:spPr>
              <a:xfrm>
                <a:off x="4709172" y="2618377"/>
                <a:ext cx="1318751" cy="1337325"/>
              </a:xfrm>
              <a:custGeom>
                <a:rect b="b" l="l" r="r" t="t"/>
                <a:pathLst>
                  <a:path extrusionOk="0" h="528065" w="520731">
                    <a:moveTo>
                      <a:pt x="0" y="0"/>
                    </a:moveTo>
                    <a:lnTo>
                      <a:pt x="520732" y="0"/>
                    </a:lnTo>
                    <a:lnTo>
                      <a:pt x="520732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1D1D1B">
                  <a:alpha val="3127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4697595" y="2618134"/>
                <a:ext cx="1330330" cy="1338454"/>
              </a:xfrm>
              <a:custGeom>
                <a:rect b="b" l="l" r="r" t="t"/>
                <a:pathLst>
                  <a:path extrusionOk="0" h="528511" w="525303">
                    <a:moveTo>
                      <a:pt x="525643" y="524910"/>
                    </a:moveTo>
                    <a:cubicBezTo>
                      <a:pt x="359431" y="529386"/>
                      <a:pt x="193220" y="534435"/>
                      <a:pt x="20818" y="507860"/>
                    </a:cubicBezTo>
                    <a:cubicBezTo>
                      <a:pt x="-3281" y="328790"/>
                      <a:pt x="7197" y="169341"/>
                      <a:pt x="339" y="-13"/>
                    </a:cubicBezTo>
                    <a:lnTo>
                      <a:pt x="525262" y="-1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4" name="Google Shape;1434;p24"/>
            <p:cNvSpPr/>
            <p:nvPr/>
          </p:nvSpPr>
          <p:spPr>
            <a:xfrm>
              <a:off x="2792417" y="7770945"/>
              <a:ext cx="1788711" cy="1813903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gradFill>
              <a:gsLst>
                <a:gs pos="0">
                  <a:srgbClr val="D9D9D9">
                    <a:alpha val="0"/>
                    <a:alpha val="31279"/>
                  </a:srgbClr>
                </a:gs>
                <a:gs pos="100000">
                  <a:srgbClr val="252525">
                    <a:alpha val="9803"/>
                    <a:alpha val="31279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2792388" y="7770950"/>
              <a:ext cx="1788711" cy="380207"/>
            </a:xfrm>
            <a:custGeom>
              <a:rect b="b" l="l" r="r" t="t"/>
              <a:pathLst>
                <a:path extrusionOk="0" h="528065" w="520731">
                  <a:moveTo>
                    <a:pt x="0" y="0"/>
                  </a:moveTo>
                  <a:lnTo>
                    <a:pt x="520732" y="0"/>
                  </a:lnTo>
                  <a:lnTo>
                    <a:pt x="520732" y="528066"/>
                  </a:lnTo>
                  <a:lnTo>
                    <a:pt x="0" y="528066"/>
                  </a:lnTo>
                  <a:close/>
                </a:path>
              </a:pathLst>
            </a:custGeom>
            <a:solidFill>
              <a:srgbClr val="D9D9D9">
                <a:alpha val="257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5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Highlights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441" name="Google Shape;1441;p25"/>
          <p:cNvSpPr/>
          <p:nvPr/>
        </p:nvSpPr>
        <p:spPr>
          <a:xfrm>
            <a:off x="592275" y="1534075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25"/>
          <p:cNvSpPr/>
          <p:nvPr/>
        </p:nvSpPr>
        <p:spPr>
          <a:xfrm>
            <a:off x="4081298" y="1534075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25"/>
          <p:cNvSpPr/>
          <p:nvPr/>
        </p:nvSpPr>
        <p:spPr>
          <a:xfrm>
            <a:off x="592275" y="2514750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25"/>
          <p:cNvSpPr/>
          <p:nvPr/>
        </p:nvSpPr>
        <p:spPr>
          <a:xfrm>
            <a:off x="4081298" y="2514750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25"/>
          <p:cNvSpPr/>
          <p:nvPr/>
        </p:nvSpPr>
        <p:spPr>
          <a:xfrm>
            <a:off x="592275" y="3495425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25"/>
          <p:cNvSpPr/>
          <p:nvPr/>
        </p:nvSpPr>
        <p:spPr>
          <a:xfrm>
            <a:off x="4081298" y="3495425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25"/>
          <p:cNvSpPr/>
          <p:nvPr/>
        </p:nvSpPr>
        <p:spPr>
          <a:xfrm>
            <a:off x="592275" y="4476100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25"/>
          <p:cNvSpPr/>
          <p:nvPr/>
        </p:nvSpPr>
        <p:spPr>
          <a:xfrm>
            <a:off x="4081298" y="4476100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25"/>
          <p:cNvSpPr/>
          <p:nvPr/>
        </p:nvSpPr>
        <p:spPr>
          <a:xfrm>
            <a:off x="592275" y="5456775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25"/>
          <p:cNvSpPr/>
          <p:nvPr/>
        </p:nvSpPr>
        <p:spPr>
          <a:xfrm>
            <a:off x="4081298" y="5456775"/>
            <a:ext cx="3098819" cy="666872"/>
          </a:xfrm>
          <a:custGeom>
            <a:rect b="b" l="l" r="r" t="t"/>
            <a:pathLst>
              <a:path extrusionOk="0" h="158308" w="597075">
                <a:moveTo>
                  <a:pt x="587611" y="5718"/>
                </a:moveTo>
                <a:cubicBezTo>
                  <a:pt x="566494" y="2384"/>
                  <a:pt x="545024" y="1909"/>
                  <a:pt x="523793" y="4384"/>
                </a:cubicBezTo>
                <a:cubicBezTo>
                  <a:pt x="500457" y="5338"/>
                  <a:pt x="477121" y="5147"/>
                  <a:pt x="453784" y="4384"/>
                </a:cubicBezTo>
                <a:cubicBezTo>
                  <a:pt x="407779" y="3052"/>
                  <a:pt x="361773" y="-188"/>
                  <a:pt x="315767" y="-854"/>
                </a:cubicBezTo>
                <a:cubicBezTo>
                  <a:pt x="222613" y="-2283"/>
                  <a:pt x="129363" y="4099"/>
                  <a:pt x="36399" y="8004"/>
                </a:cubicBezTo>
                <a:cubicBezTo>
                  <a:pt x="28312" y="8385"/>
                  <a:pt x="22083" y="15338"/>
                  <a:pt x="22502" y="23434"/>
                </a:cubicBezTo>
                <a:cubicBezTo>
                  <a:pt x="22568" y="24672"/>
                  <a:pt x="22788" y="25911"/>
                  <a:pt x="23159" y="27054"/>
                </a:cubicBezTo>
                <a:cubicBezTo>
                  <a:pt x="16196" y="30864"/>
                  <a:pt x="13101" y="39151"/>
                  <a:pt x="15920" y="46580"/>
                </a:cubicBezTo>
                <a:lnTo>
                  <a:pt x="10396" y="47723"/>
                </a:lnTo>
                <a:cubicBezTo>
                  <a:pt x="-4940" y="51629"/>
                  <a:pt x="-2177" y="76298"/>
                  <a:pt x="14206" y="76298"/>
                </a:cubicBezTo>
                <a:lnTo>
                  <a:pt x="35637" y="75155"/>
                </a:lnTo>
                <a:cubicBezTo>
                  <a:pt x="30741" y="77346"/>
                  <a:pt x="27607" y="82299"/>
                  <a:pt x="27636" y="87634"/>
                </a:cubicBezTo>
                <a:cubicBezTo>
                  <a:pt x="27788" y="94301"/>
                  <a:pt x="32284" y="100016"/>
                  <a:pt x="38685" y="101731"/>
                </a:cubicBezTo>
                <a:cubicBezTo>
                  <a:pt x="34408" y="108207"/>
                  <a:pt x="36218" y="116970"/>
                  <a:pt x="42723" y="121256"/>
                </a:cubicBezTo>
                <a:cubicBezTo>
                  <a:pt x="43466" y="121733"/>
                  <a:pt x="44247" y="122114"/>
                  <a:pt x="45066" y="122494"/>
                </a:cubicBezTo>
                <a:cubicBezTo>
                  <a:pt x="42495" y="122494"/>
                  <a:pt x="39828" y="123352"/>
                  <a:pt x="37256" y="123923"/>
                </a:cubicBezTo>
                <a:cubicBezTo>
                  <a:pt x="21064" y="127162"/>
                  <a:pt x="25255" y="151737"/>
                  <a:pt x="40971" y="152498"/>
                </a:cubicBezTo>
                <a:cubicBezTo>
                  <a:pt x="50324" y="152689"/>
                  <a:pt x="59669" y="151928"/>
                  <a:pt x="68879" y="150212"/>
                </a:cubicBezTo>
                <a:cubicBezTo>
                  <a:pt x="73146" y="149356"/>
                  <a:pt x="77347" y="148213"/>
                  <a:pt x="81452" y="146784"/>
                </a:cubicBezTo>
                <a:cubicBezTo>
                  <a:pt x="104312" y="144784"/>
                  <a:pt x="127363" y="144498"/>
                  <a:pt x="150127" y="144021"/>
                </a:cubicBezTo>
                <a:cubicBezTo>
                  <a:pt x="187180" y="143259"/>
                  <a:pt x="224327" y="144021"/>
                  <a:pt x="261379" y="144688"/>
                </a:cubicBezTo>
                <a:cubicBezTo>
                  <a:pt x="334627" y="146879"/>
                  <a:pt x="407874" y="152022"/>
                  <a:pt x="481026" y="157166"/>
                </a:cubicBezTo>
                <a:cubicBezTo>
                  <a:pt x="487474" y="157928"/>
                  <a:pt x="493380" y="153451"/>
                  <a:pt x="494361" y="147070"/>
                </a:cubicBezTo>
                <a:cubicBezTo>
                  <a:pt x="505410" y="148022"/>
                  <a:pt x="516459" y="149165"/>
                  <a:pt x="527413" y="150594"/>
                </a:cubicBezTo>
                <a:cubicBezTo>
                  <a:pt x="543129" y="152689"/>
                  <a:pt x="547129" y="124780"/>
                  <a:pt x="531127" y="122590"/>
                </a:cubicBezTo>
                <a:cubicBezTo>
                  <a:pt x="518173" y="120685"/>
                  <a:pt x="505124" y="118970"/>
                  <a:pt x="492075" y="117256"/>
                </a:cubicBezTo>
                <a:lnTo>
                  <a:pt x="505410" y="117256"/>
                </a:lnTo>
                <a:cubicBezTo>
                  <a:pt x="513811" y="116684"/>
                  <a:pt x="520174" y="109445"/>
                  <a:pt x="519621" y="101063"/>
                </a:cubicBezTo>
                <a:cubicBezTo>
                  <a:pt x="519621" y="100968"/>
                  <a:pt x="519612" y="100872"/>
                  <a:pt x="519602" y="100778"/>
                </a:cubicBezTo>
                <a:cubicBezTo>
                  <a:pt x="529127" y="101540"/>
                  <a:pt x="538081" y="102111"/>
                  <a:pt x="547320" y="102969"/>
                </a:cubicBezTo>
                <a:cubicBezTo>
                  <a:pt x="563131" y="104492"/>
                  <a:pt x="567037" y="77346"/>
                  <a:pt x="551035" y="74394"/>
                </a:cubicBezTo>
                <a:lnTo>
                  <a:pt x="540557" y="73060"/>
                </a:lnTo>
                <a:cubicBezTo>
                  <a:pt x="548368" y="66297"/>
                  <a:pt x="547891" y="49628"/>
                  <a:pt x="535604" y="47723"/>
                </a:cubicBezTo>
                <a:cubicBezTo>
                  <a:pt x="527984" y="46580"/>
                  <a:pt x="520459" y="45533"/>
                  <a:pt x="512839" y="44581"/>
                </a:cubicBezTo>
                <a:lnTo>
                  <a:pt x="562179" y="43056"/>
                </a:lnTo>
                <a:cubicBezTo>
                  <a:pt x="568132" y="43056"/>
                  <a:pt x="573399" y="39246"/>
                  <a:pt x="575133" y="33531"/>
                </a:cubicBezTo>
                <a:lnTo>
                  <a:pt x="583801" y="33531"/>
                </a:lnTo>
                <a:cubicBezTo>
                  <a:pt x="591678" y="33150"/>
                  <a:pt x="597736" y="26387"/>
                  <a:pt x="597336" y="18482"/>
                </a:cubicBezTo>
                <a:cubicBezTo>
                  <a:pt x="597031" y="12672"/>
                  <a:pt x="593173" y="7624"/>
                  <a:pt x="587611" y="5718"/>
                </a:cubicBezTo>
                <a:close/>
                <a:moveTo>
                  <a:pt x="153175" y="89348"/>
                </a:moveTo>
                <a:lnTo>
                  <a:pt x="161176" y="89348"/>
                </a:lnTo>
                <a:lnTo>
                  <a:pt x="154033" y="8934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6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Stickers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456" name="Google Shape;1456;p26"/>
          <p:cNvSpPr/>
          <p:nvPr/>
        </p:nvSpPr>
        <p:spPr>
          <a:xfrm>
            <a:off x="1551089" y="1277002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26"/>
          <p:cNvSpPr/>
          <p:nvPr/>
        </p:nvSpPr>
        <p:spPr>
          <a:xfrm>
            <a:off x="2538564" y="1277002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26"/>
          <p:cNvSpPr/>
          <p:nvPr/>
        </p:nvSpPr>
        <p:spPr>
          <a:xfrm>
            <a:off x="3526039" y="1277002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26"/>
          <p:cNvSpPr/>
          <p:nvPr/>
        </p:nvSpPr>
        <p:spPr>
          <a:xfrm>
            <a:off x="4513514" y="1277002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26"/>
          <p:cNvSpPr/>
          <p:nvPr/>
        </p:nvSpPr>
        <p:spPr>
          <a:xfrm>
            <a:off x="5515727" y="1277002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26"/>
          <p:cNvSpPr/>
          <p:nvPr/>
        </p:nvSpPr>
        <p:spPr>
          <a:xfrm>
            <a:off x="1543727" y="2171615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26"/>
          <p:cNvSpPr/>
          <p:nvPr/>
        </p:nvSpPr>
        <p:spPr>
          <a:xfrm>
            <a:off x="2531202" y="2171615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26"/>
          <p:cNvSpPr/>
          <p:nvPr/>
        </p:nvSpPr>
        <p:spPr>
          <a:xfrm>
            <a:off x="3518677" y="2171615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26"/>
          <p:cNvSpPr/>
          <p:nvPr/>
        </p:nvSpPr>
        <p:spPr>
          <a:xfrm>
            <a:off x="4506152" y="2171615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26"/>
          <p:cNvSpPr/>
          <p:nvPr/>
        </p:nvSpPr>
        <p:spPr>
          <a:xfrm>
            <a:off x="5508364" y="2171615"/>
            <a:ext cx="720314" cy="720314"/>
          </a:xfrm>
          <a:custGeom>
            <a:rect b="b" l="l" r="r" t="t"/>
            <a:pathLst>
              <a:path extrusionOk="0" h="156590" w="156590">
                <a:moveTo>
                  <a:pt x="156591" y="78295"/>
                </a:moveTo>
                <a:cubicBezTo>
                  <a:pt x="156591" y="121537"/>
                  <a:pt x="121537" y="156591"/>
                  <a:pt x="78296" y="156591"/>
                </a:cubicBezTo>
                <a:cubicBezTo>
                  <a:pt x="35054" y="156591"/>
                  <a:pt x="0" y="121537"/>
                  <a:pt x="0" y="78295"/>
                </a:cubicBezTo>
                <a:cubicBezTo>
                  <a:pt x="0" y="35054"/>
                  <a:pt x="35054" y="0"/>
                  <a:pt x="78296" y="0"/>
                </a:cubicBezTo>
                <a:cubicBezTo>
                  <a:pt x="121537" y="0"/>
                  <a:pt x="156591" y="35054"/>
                  <a:pt x="156591" y="782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6" name="Google Shape;1466;p26"/>
          <p:cNvGrpSpPr/>
          <p:nvPr/>
        </p:nvGrpSpPr>
        <p:grpSpPr>
          <a:xfrm>
            <a:off x="1544107" y="3275936"/>
            <a:ext cx="734282" cy="667528"/>
            <a:chOff x="3356559" y="3473200"/>
            <a:chExt cx="399370" cy="357885"/>
          </a:xfrm>
        </p:grpSpPr>
        <p:sp>
          <p:nvSpPr>
            <p:cNvPr id="1467" name="Google Shape;1467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26"/>
          <p:cNvGrpSpPr/>
          <p:nvPr/>
        </p:nvGrpSpPr>
        <p:grpSpPr>
          <a:xfrm>
            <a:off x="1518611" y="6856267"/>
            <a:ext cx="668016" cy="668016"/>
            <a:chOff x="2467039" y="3048355"/>
            <a:chExt cx="719923" cy="719923"/>
          </a:xfrm>
        </p:grpSpPr>
        <p:sp>
          <p:nvSpPr>
            <p:cNvPr id="1471" name="Google Shape;1471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1517128" y="5070028"/>
            <a:ext cx="663625" cy="663625"/>
            <a:chOff x="3246456" y="3096252"/>
            <a:chExt cx="719923" cy="719923"/>
          </a:xfrm>
        </p:grpSpPr>
        <p:sp>
          <p:nvSpPr>
            <p:cNvPr id="1474" name="Google Shape;1474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26"/>
          <p:cNvGrpSpPr/>
          <p:nvPr/>
        </p:nvGrpSpPr>
        <p:grpSpPr>
          <a:xfrm>
            <a:off x="2535266" y="3275936"/>
            <a:ext cx="734282" cy="667528"/>
            <a:chOff x="3356559" y="3473200"/>
            <a:chExt cx="399370" cy="357885"/>
          </a:xfrm>
        </p:grpSpPr>
        <p:sp>
          <p:nvSpPr>
            <p:cNvPr id="1477" name="Google Shape;1477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p26"/>
          <p:cNvGrpSpPr/>
          <p:nvPr/>
        </p:nvGrpSpPr>
        <p:grpSpPr>
          <a:xfrm>
            <a:off x="2539086" y="6856267"/>
            <a:ext cx="668016" cy="668016"/>
            <a:chOff x="2467039" y="3048355"/>
            <a:chExt cx="719923" cy="719923"/>
          </a:xfrm>
        </p:grpSpPr>
        <p:sp>
          <p:nvSpPr>
            <p:cNvPr id="1481" name="Google Shape;1481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26"/>
          <p:cNvGrpSpPr/>
          <p:nvPr/>
        </p:nvGrpSpPr>
        <p:grpSpPr>
          <a:xfrm>
            <a:off x="2539444" y="5070028"/>
            <a:ext cx="663625" cy="663625"/>
            <a:chOff x="3246456" y="3096252"/>
            <a:chExt cx="719923" cy="719923"/>
          </a:xfrm>
        </p:grpSpPr>
        <p:sp>
          <p:nvSpPr>
            <p:cNvPr id="1484" name="Google Shape;1484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6" name="Google Shape;1486;p26"/>
          <p:cNvGrpSpPr/>
          <p:nvPr/>
        </p:nvGrpSpPr>
        <p:grpSpPr>
          <a:xfrm>
            <a:off x="3526426" y="3275936"/>
            <a:ext cx="734282" cy="667528"/>
            <a:chOff x="3356559" y="3473200"/>
            <a:chExt cx="399370" cy="357885"/>
          </a:xfrm>
        </p:grpSpPr>
        <p:sp>
          <p:nvSpPr>
            <p:cNvPr id="1487" name="Google Shape;1487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0" name="Google Shape;1490;p26"/>
          <p:cNvGrpSpPr/>
          <p:nvPr/>
        </p:nvGrpSpPr>
        <p:grpSpPr>
          <a:xfrm>
            <a:off x="3559561" y="6856267"/>
            <a:ext cx="668016" cy="668016"/>
            <a:chOff x="2467039" y="3048355"/>
            <a:chExt cx="719923" cy="719923"/>
          </a:xfrm>
        </p:grpSpPr>
        <p:sp>
          <p:nvSpPr>
            <p:cNvPr id="1491" name="Google Shape;1491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26"/>
          <p:cNvGrpSpPr/>
          <p:nvPr/>
        </p:nvGrpSpPr>
        <p:grpSpPr>
          <a:xfrm>
            <a:off x="3561759" y="5070028"/>
            <a:ext cx="663625" cy="663625"/>
            <a:chOff x="3246456" y="3096252"/>
            <a:chExt cx="719923" cy="719923"/>
          </a:xfrm>
        </p:grpSpPr>
        <p:sp>
          <p:nvSpPr>
            <p:cNvPr id="1494" name="Google Shape;1494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6" name="Google Shape;1496;p26"/>
          <p:cNvGrpSpPr/>
          <p:nvPr/>
        </p:nvGrpSpPr>
        <p:grpSpPr>
          <a:xfrm>
            <a:off x="4517585" y="3275936"/>
            <a:ext cx="734282" cy="667528"/>
            <a:chOff x="3356559" y="3473200"/>
            <a:chExt cx="399370" cy="357885"/>
          </a:xfrm>
        </p:grpSpPr>
        <p:sp>
          <p:nvSpPr>
            <p:cNvPr id="1497" name="Google Shape;1497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0" name="Google Shape;1500;p26"/>
          <p:cNvGrpSpPr/>
          <p:nvPr/>
        </p:nvGrpSpPr>
        <p:grpSpPr>
          <a:xfrm>
            <a:off x="4580036" y="6856267"/>
            <a:ext cx="668016" cy="668016"/>
            <a:chOff x="2467039" y="3048355"/>
            <a:chExt cx="719923" cy="719923"/>
          </a:xfrm>
        </p:grpSpPr>
        <p:sp>
          <p:nvSpPr>
            <p:cNvPr id="1501" name="Google Shape;1501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p26"/>
          <p:cNvGrpSpPr/>
          <p:nvPr/>
        </p:nvGrpSpPr>
        <p:grpSpPr>
          <a:xfrm>
            <a:off x="4584075" y="5070028"/>
            <a:ext cx="663625" cy="663625"/>
            <a:chOff x="3246456" y="3096252"/>
            <a:chExt cx="719923" cy="719923"/>
          </a:xfrm>
        </p:grpSpPr>
        <p:sp>
          <p:nvSpPr>
            <p:cNvPr id="1504" name="Google Shape;1504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26"/>
          <p:cNvGrpSpPr/>
          <p:nvPr/>
        </p:nvGrpSpPr>
        <p:grpSpPr>
          <a:xfrm>
            <a:off x="5508744" y="3275936"/>
            <a:ext cx="734282" cy="667528"/>
            <a:chOff x="3356559" y="3473200"/>
            <a:chExt cx="399370" cy="357885"/>
          </a:xfrm>
        </p:grpSpPr>
        <p:sp>
          <p:nvSpPr>
            <p:cNvPr id="1507" name="Google Shape;1507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26"/>
          <p:cNvGrpSpPr/>
          <p:nvPr/>
        </p:nvGrpSpPr>
        <p:grpSpPr>
          <a:xfrm>
            <a:off x="5600511" y="6856267"/>
            <a:ext cx="668016" cy="668016"/>
            <a:chOff x="2467039" y="3048355"/>
            <a:chExt cx="719923" cy="719923"/>
          </a:xfrm>
        </p:grpSpPr>
        <p:sp>
          <p:nvSpPr>
            <p:cNvPr id="1511" name="Google Shape;1511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26"/>
          <p:cNvGrpSpPr/>
          <p:nvPr/>
        </p:nvGrpSpPr>
        <p:grpSpPr>
          <a:xfrm>
            <a:off x="5606391" y="5070028"/>
            <a:ext cx="663625" cy="663625"/>
            <a:chOff x="3246456" y="3096252"/>
            <a:chExt cx="719923" cy="719923"/>
          </a:xfrm>
        </p:grpSpPr>
        <p:sp>
          <p:nvSpPr>
            <p:cNvPr id="1514" name="Google Shape;1514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6" name="Google Shape;1516;p26"/>
          <p:cNvGrpSpPr/>
          <p:nvPr/>
        </p:nvGrpSpPr>
        <p:grpSpPr>
          <a:xfrm>
            <a:off x="1544107" y="4172986"/>
            <a:ext cx="734282" cy="667528"/>
            <a:chOff x="3356559" y="3473200"/>
            <a:chExt cx="399370" cy="357885"/>
          </a:xfrm>
        </p:grpSpPr>
        <p:sp>
          <p:nvSpPr>
            <p:cNvPr id="1517" name="Google Shape;1517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0" name="Google Shape;1520;p26"/>
          <p:cNvGrpSpPr/>
          <p:nvPr/>
        </p:nvGrpSpPr>
        <p:grpSpPr>
          <a:xfrm>
            <a:off x="2535266" y="4172986"/>
            <a:ext cx="734282" cy="667528"/>
            <a:chOff x="3356559" y="3473200"/>
            <a:chExt cx="399370" cy="357885"/>
          </a:xfrm>
        </p:grpSpPr>
        <p:sp>
          <p:nvSpPr>
            <p:cNvPr id="1521" name="Google Shape;1521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4" name="Google Shape;1524;p26"/>
          <p:cNvGrpSpPr/>
          <p:nvPr/>
        </p:nvGrpSpPr>
        <p:grpSpPr>
          <a:xfrm>
            <a:off x="3526426" y="4172986"/>
            <a:ext cx="734282" cy="667528"/>
            <a:chOff x="3356559" y="3473200"/>
            <a:chExt cx="399370" cy="357885"/>
          </a:xfrm>
        </p:grpSpPr>
        <p:sp>
          <p:nvSpPr>
            <p:cNvPr id="1525" name="Google Shape;1525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>
            <a:off x="4517585" y="4172986"/>
            <a:ext cx="734282" cy="667528"/>
            <a:chOff x="3356559" y="3473200"/>
            <a:chExt cx="399370" cy="357885"/>
          </a:xfrm>
        </p:grpSpPr>
        <p:sp>
          <p:nvSpPr>
            <p:cNvPr id="1529" name="Google Shape;1529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2" name="Google Shape;1532;p26"/>
          <p:cNvGrpSpPr/>
          <p:nvPr/>
        </p:nvGrpSpPr>
        <p:grpSpPr>
          <a:xfrm>
            <a:off x="5508744" y="4172986"/>
            <a:ext cx="734282" cy="667528"/>
            <a:chOff x="3356559" y="3473200"/>
            <a:chExt cx="399370" cy="357885"/>
          </a:xfrm>
        </p:grpSpPr>
        <p:sp>
          <p:nvSpPr>
            <p:cNvPr id="1533" name="Google Shape;1533;p26"/>
            <p:cNvSpPr/>
            <p:nvPr/>
          </p:nvSpPr>
          <p:spPr>
            <a:xfrm>
              <a:off x="3356559" y="3473200"/>
              <a:ext cx="399370" cy="357885"/>
            </a:xfrm>
            <a:custGeom>
              <a:rect b="b" l="l" r="r" t="t"/>
              <a:pathLst>
                <a:path extrusionOk="0" h="141317" w="157698">
                  <a:moveTo>
                    <a:pt x="94617" y="8811"/>
                  </a:moveTo>
                  <a:lnTo>
                    <a:pt x="155673" y="114634"/>
                  </a:lnTo>
                  <a:cubicBezTo>
                    <a:pt x="160568" y="123168"/>
                    <a:pt x="157616" y="134055"/>
                    <a:pt x="149081" y="138942"/>
                  </a:cubicBezTo>
                  <a:cubicBezTo>
                    <a:pt x="146386" y="140485"/>
                    <a:pt x="143347" y="141304"/>
                    <a:pt x="140242" y="141304"/>
                  </a:cubicBezTo>
                  <a:lnTo>
                    <a:pt x="18132" y="141304"/>
                  </a:lnTo>
                  <a:cubicBezTo>
                    <a:pt x="8292" y="141295"/>
                    <a:pt x="329" y="133303"/>
                    <a:pt x="339" y="123473"/>
                  </a:cubicBezTo>
                  <a:cubicBezTo>
                    <a:pt x="348" y="120368"/>
                    <a:pt x="1158" y="117320"/>
                    <a:pt x="2701" y="114634"/>
                  </a:cubicBezTo>
                  <a:lnTo>
                    <a:pt x="63756" y="8811"/>
                  </a:lnTo>
                  <a:cubicBezTo>
                    <a:pt x="68776" y="286"/>
                    <a:pt x="79749" y="-2552"/>
                    <a:pt x="88274" y="2468"/>
                  </a:cubicBezTo>
                  <a:cubicBezTo>
                    <a:pt x="90893" y="4011"/>
                    <a:pt x="93074" y="6192"/>
                    <a:pt x="94617" y="8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48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3528479" y="3557287"/>
              <a:ext cx="55200" cy="144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3526790" y="3722258"/>
              <a:ext cx="58855" cy="58855"/>
            </a:xfrm>
            <a:custGeom>
              <a:rect b="b" l="l" r="r" t="t"/>
              <a:pathLst>
                <a:path extrusionOk="0" h="23240" w="23240">
                  <a:moveTo>
                    <a:pt x="23241" y="11621"/>
                  </a:moveTo>
                  <a:cubicBezTo>
                    <a:pt x="23241" y="18038"/>
                    <a:pt x="18038" y="23241"/>
                    <a:pt x="11620" y="23241"/>
                  </a:cubicBezTo>
                  <a:cubicBezTo>
                    <a:pt x="5203" y="23241"/>
                    <a:pt x="0" y="18038"/>
                    <a:pt x="0" y="11621"/>
                  </a:cubicBezTo>
                  <a:cubicBezTo>
                    <a:pt x="0" y="5203"/>
                    <a:pt x="5203" y="0"/>
                    <a:pt x="11620" y="0"/>
                  </a:cubicBezTo>
                  <a:cubicBezTo>
                    <a:pt x="18038" y="0"/>
                    <a:pt x="23241" y="5203"/>
                    <a:pt x="23241" y="11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Google Shape;1536;p26"/>
          <p:cNvGrpSpPr/>
          <p:nvPr/>
        </p:nvGrpSpPr>
        <p:grpSpPr>
          <a:xfrm>
            <a:off x="1502391" y="5963153"/>
            <a:ext cx="663625" cy="663625"/>
            <a:chOff x="3246456" y="3096252"/>
            <a:chExt cx="719923" cy="719923"/>
          </a:xfrm>
        </p:grpSpPr>
        <p:sp>
          <p:nvSpPr>
            <p:cNvPr id="1537" name="Google Shape;1537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9" name="Google Shape;1539;p26"/>
          <p:cNvGrpSpPr/>
          <p:nvPr/>
        </p:nvGrpSpPr>
        <p:grpSpPr>
          <a:xfrm>
            <a:off x="2524706" y="5963153"/>
            <a:ext cx="663625" cy="663625"/>
            <a:chOff x="3246456" y="3096252"/>
            <a:chExt cx="719923" cy="719923"/>
          </a:xfrm>
        </p:grpSpPr>
        <p:sp>
          <p:nvSpPr>
            <p:cNvPr id="1540" name="Google Shape;1540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2" name="Google Shape;1542;p26"/>
          <p:cNvGrpSpPr/>
          <p:nvPr/>
        </p:nvGrpSpPr>
        <p:grpSpPr>
          <a:xfrm>
            <a:off x="3547022" y="5963153"/>
            <a:ext cx="663625" cy="663625"/>
            <a:chOff x="3246456" y="3096252"/>
            <a:chExt cx="719923" cy="719923"/>
          </a:xfrm>
        </p:grpSpPr>
        <p:sp>
          <p:nvSpPr>
            <p:cNvPr id="1543" name="Google Shape;1543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5" name="Google Shape;1545;p26"/>
          <p:cNvGrpSpPr/>
          <p:nvPr/>
        </p:nvGrpSpPr>
        <p:grpSpPr>
          <a:xfrm>
            <a:off x="4569337" y="5963153"/>
            <a:ext cx="663625" cy="663625"/>
            <a:chOff x="3246456" y="3096252"/>
            <a:chExt cx="719923" cy="719923"/>
          </a:xfrm>
        </p:grpSpPr>
        <p:sp>
          <p:nvSpPr>
            <p:cNvPr id="1546" name="Google Shape;1546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26"/>
          <p:cNvGrpSpPr/>
          <p:nvPr/>
        </p:nvGrpSpPr>
        <p:grpSpPr>
          <a:xfrm>
            <a:off x="5591653" y="5963153"/>
            <a:ext cx="663625" cy="663625"/>
            <a:chOff x="3246456" y="3096252"/>
            <a:chExt cx="719923" cy="719923"/>
          </a:xfrm>
        </p:grpSpPr>
        <p:sp>
          <p:nvSpPr>
            <p:cNvPr id="1549" name="Google Shape;1549;p26"/>
            <p:cNvSpPr/>
            <p:nvPr/>
          </p:nvSpPr>
          <p:spPr>
            <a:xfrm>
              <a:off x="3246456" y="3096252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372192" y="3256552"/>
              <a:ext cx="424601" cy="392389"/>
            </a:xfrm>
            <a:custGeom>
              <a:rect b="b" l="l" r="r" t="t"/>
              <a:pathLst>
                <a:path extrusionOk="0" h="125665" w="135981">
                  <a:moveTo>
                    <a:pt x="56502" y="125366"/>
                  </a:moveTo>
                  <a:cubicBezTo>
                    <a:pt x="51520" y="125366"/>
                    <a:pt x="46729" y="123423"/>
                    <a:pt x="43167" y="119937"/>
                  </a:cubicBezTo>
                  <a:lnTo>
                    <a:pt x="5924" y="83647"/>
                  </a:lnTo>
                  <a:cubicBezTo>
                    <a:pt x="-1515" y="76211"/>
                    <a:pt x="-1525" y="64150"/>
                    <a:pt x="5905" y="56706"/>
                  </a:cubicBezTo>
                  <a:cubicBezTo>
                    <a:pt x="5915" y="56700"/>
                    <a:pt x="5915" y="56696"/>
                    <a:pt x="5924" y="56691"/>
                  </a:cubicBezTo>
                  <a:cubicBezTo>
                    <a:pt x="13363" y="49247"/>
                    <a:pt x="25422" y="49240"/>
                    <a:pt x="32861" y="56676"/>
                  </a:cubicBezTo>
                  <a:cubicBezTo>
                    <a:pt x="32870" y="56681"/>
                    <a:pt x="32870" y="56686"/>
                    <a:pt x="32880" y="56691"/>
                  </a:cubicBezTo>
                  <a:lnTo>
                    <a:pt x="53930" y="77265"/>
                  </a:lnTo>
                  <a:lnTo>
                    <a:pt x="101555" y="8209"/>
                  </a:lnTo>
                  <a:cubicBezTo>
                    <a:pt x="107527" y="-438"/>
                    <a:pt x="119376" y="-2612"/>
                    <a:pt x="128035" y="3351"/>
                  </a:cubicBezTo>
                  <a:cubicBezTo>
                    <a:pt x="136712" y="9295"/>
                    <a:pt x="138931" y="21150"/>
                    <a:pt x="132988" y="29830"/>
                  </a:cubicBezTo>
                  <a:lnTo>
                    <a:pt x="72790" y="117460"/>
                  </a:lnTo>
                  <a:cubicBezTo>
                    <a:pt x="69618" y="122090"/>
                    <a:pt x="64560" y="125090"/>
                    <a:pt x="58978" y="125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>
            <a:off x="1518611" y="7753767"/>
            <a:ext cx="668016" cy="668016"/>
            <a:chOff x="2467039" y="3048355"/>
            <a:chExt cx="719923" cy="719923"/>
          </a:xfrm>
        </p:grpSpPr>
        <p:sp>
          <p:nvSpPr>
            <p:cNvPr id="1552" name="Google Shape;1552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4" name="Google Shape;1554;p26"/>
          <p:cNvGrpSpPr/>
          <p:nvPr/>
        </p:nvGrpSpPr>
        <p:grpSpPr>
          <a:xfrm>
            <a:off x="2539086" y="7753767"/>
            <a:ext cx="668016" cy="668016"/>
            <a:chOff x="2467039" y="3048355"/>
            <a:chExt cx="719923" cy="719923"/>
          </a:xfrm>
        </p:grpSpPr>
        <p:sp>
          <p:nvSpPr>
            <p:cNvPr id="1555" name="Google Shape;1555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7" name="Google Shape;1557;p26"/>
          <p:cNvGrpSpPr/>
          <p:nvPr/>
        </p:nvGrpSpPr>
        <p:grpSpPr>
          <a:xfrm>
            <a:off x="3559561" y="7753767"/>
            <a:ext cx="668016" cy="668016"/>
            <a:chOff x="2467039" y="3048355"/>
            <a:chExt cx="719923" cy="719923"/>
          </a:xfrm>
        </p:grpSpPr>
        <p:sp>
          <p:nvSpPr>
            <p:cNvPr id="1558" name="Google Shape;1558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0" name="Google Shape;1560;p26"/>
          <p:cNvGrpSpPr/>
          <p:nvPr/>
        </p:nvGrpSpPr>
        <p:grpSpPr>
          <a:xfrm>
            <a:off x="4580036" y="7753767"/>
            <a:ext cx="668016" cy="668016"/>
            <a:chOff x="2467039" y="3048355"/>
            <a:chExt cx="719923" cy="719923"/>
          </a:xfrm>
        </p:grpSpPr>
        <p:sp>
          <p:nvSpPr>
            <p:cNvPr id="1561" name="Google Shape;1561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26"/>
          <p:cNvGrpSpPr/>
          <p:nvPr/>
        </p:nvGrpSpPr>
        <p:grpSpPr>
          <a:xfrm>
            <a:off x="5600511" y="7753767"/>
            <a:ext cx="668016" cy="668016"/>
            <a:chOff x="2467039" y="3048355"/>
            <a:chExt cx="719923" cy="719923"/>
          </a:xfrm>
        </p:grpSpPr>
        <p:sp>
          <p:nvSpPr>
            <p:cNvPr id="1564" name="Google Shape;1564;p26"/>
            <p:cNvSpPr/>
            <p:nvPr/>
          </p:nvSpPr>
          <p:spPr>
            <a:xfrm>
              <a:off x="2467039" y="3048355"/>
              <a:ext cx="719923" cy="71992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6"/>
            <p:cNvSpPr/>
            <p:nvPr/>
          </p:nvSpPr>
          <p:spPr>
            <a:xfrm rot="329230">
              <a:off x="2629055" y="3192992"/>
              <a:ext cx="413371" cy="430203"/>
            </a:xfrm>
            <a:custGeom>
              <a:rect b="b" l="l" r="r" t="t"/>
              <a:pathLst>
                <a:path extrusionOk="0" h="139264" w="129599">
                  <a:moveTo>
                    <a:pt x="125536" y="124583"/>
                  </a:moveTo>
                  <a:cubicBezTo>
                    <a:pt x="121916" y="128755"/>
                    <a:pt x="116678" y="131155"/>
                    <a:pt x="111153" y="131155"/>
                  </a:cubicBezTo>
                  <a:cubicBezTo>
                    <a:pt x="106581" y="131174"/>
                    <a:pt x="102152" y="129555"/>
                    <a:pt x="98675" y="126583"/>
                  </a:cubicBezTo>
                  <a:lnTo>
                    <a:pt x="66290" y="98675"/>
                  </a:lnTo>
                  <a:lnTo>
                    <a:pt x="40859" y="131822"/>
                  </a:lnTo>
                  <a:cubicBezTo>
                    <a:pt x="37239" y="136518"/>
                    <a:pt x="31648" y="139270"/>
                    <a:pt x="25714" y="139251"/>
                  </a:cubicBezTo>
                  <a:cubicBezTo>
                    <a:pt x="21504" y="139242"/>
                    <a:pt x="17418" y="137832"/>
                    <a:pt x="14094" y="135251"/>
                  </a:cubicBezTo>
                  <a:cubicBezTo>
                    <a:pt x="5797" y="128821"/>
                    <a:pt x="4264" y="116896"/>
                    <a:pt x="10665" y="108581"/>
                  </a:cubicBezTo>
                  <a:lnTo>
                    <a:pt x="37430" y="73814"/>
                  </a:lnTo>
                  <a:lnTo>
                    <a:pt x="6950" y="47621"/>
                  </a:lnTo>
                  <a:cubicBezTo>
                    <a:pt x="-1013" y="40753"/>
                    <a:pt x="-1909" y="28733"/>
                    <a:pt x="4949" y="20760"/>
                  </a:cubicBezTo>
                  <a:cubicBezTo>
                    <a:pt x="11817" y="12797"/>
                    <a:pt x="23838" y="11902"/>
                    <a:pt x="31810" y="18760"/>
                  </a:cubicBezTo>
                  <a:lnTo>
                    <a:pt x="60385" y="43620"/>
                  </a:lnTo>
                  <a:lnTo>
                    <a:pt x="88198" y="7425"/>
                  </a:lnTo>
                  <a:cubicBezTo>
                    <a:pt x="94599" y="-900"/>
                    <a:pt x="106524" y="-2471"/>
                    <a:pt x="114868" y="3901"/>
                  </a:cubicBezTo>
                  <a:cubicBezTo>
                    <a:pt x="123193" y="10302"/>
                    <a:pt x="124765" y="22227"/>
                    <a:pt x="118392" y="30571"/>
                  </a:cubicBezTo>
                  <a:lnTo>
                    <a:pt x="89246" y="68671"/>
                  </a:lnTo>
                  <a:lnTo>
                    <a:pt x="123250" y="97913"/>
                  </a:lnTo>
                  <a:cubicBezTo>
                    <a:pt x="131184" y="104676"/>
                    <a:pt x="132203" y="116563"/>
                    <a:pt x="125536" y="124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26"/>
          <p:cNvSpPr/>
          <p:nvPr/>
        </p:nvSpPr>
        <p:spPr>
          <a:xfrm>
            <a:off x="2108200" y="8704925"/>
            <a:ext cx="500410" cy="462447"/>
          </a:xfrm>
          <a:custGeom>
            <a:rect b="b" l="l" r="r" t="t"/>
            <a:pathLst>
              <a:path extrusionOk="0" h="125665" w="135981">
                <a:moveTo>
                  <a:pt x="56502" y="125366"/>
                </a:moveTo>
                <a:cubicBezTo>
                  <a:pt x="51520" y="125366"/>
                  <a:pt x="46729" y="123423"/>
                  <a:pt x="43167" y="119937"/>
                </a:cubicBezTo>
                <a:lnTo>
                  <a:pt x="5924" y="83647"/>
                </a:lnTo>
                <a:cubicBezTo>
                  <a:pt x="-1515" y="76211"/>
                  <a:pt x="-1525" y="64150"/>
                  <a:pt x="5905" y="56706"/>
                </a:cubicBezTo>
                <a:cubicBezTo>
                  <a:pt x="5915" y="56700"/>
                  <a:pt x="5915" y="56696"/>
                  <a:pt x="5924" y="56691"/>
                </a:cubicBezTo>
                <a:cubicBezTo>
                  <a:pt x="13363" y="49247"/>
                  <a:pt x="25422" y="49240"/>
                  <a:pt x="32861" y="56676"/>
                </a:cubicBezTo>
                <a:cubicBezTo>
                  <a:pt x="32870" y="56681"/>
                  <a:pt x="32870" y="56686"/>
                  <a:pt x="32880" y="56691"/>
                </a:cubicBezTo>
                <a:lnTo>
                  <a:pt x="53930" y="77265"/>
                </a:lnTo>
                <a:lnTo>
                  <a:pt x="101555" y="8209"/>
                </a:lnTo>
                <a:cubicBezTo>
                  <a:pt x="107527" y="-438"/>
                  <a:pt x="119376" y="-2612"/>
                  <a:pt x="128035" y="3351"/>
                </a:cubicBezTo>
                <a:cubicBezTo>
                  <a:pt x="136712" y="9295"/>
                  <a:pt x="138931" y="21150"/>
                  <a:pt x="132988" y="29830"/>
                </a:cubicBezTo>
                <a:lnTo>
                  <a:pt x="72790" y="117460"/>
                </a:lnTo>
                <a:cubicBezTo>
                  <a:pt x="69618" y="122090"/>
                  <a:pt x="64560" y="125090"/>
                  <a:pt x="58978" y="12565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26"/>
          <p:cNvSpPr/>
          <p:nvPr/>
        </p:nvSpPr>
        <p:spPr>
          <a:xfrm rot="162312">
            <a:off x="1556276" y="8696845"/>
            <a:ext cx="459941" cy="478543"/>
          </a:xfrm>
          <a:custGeom>
            <a:rect b="b" l="l" r="r" t="t"/>
            <a:pathLst>
              <a:path extrusionOk="0" h="139264" w="129599">
                <a:moveTo>
                  <a:pt x="125536" y="124583"/>
                </a:moveTo>
                <a:cubicBezTo>
                  <a:pt x="121916" y="128755"/>
                  <a:pt x="116678" y="131155"/>
                  <a:pt x="111153" y="131155"/>
                </a:cubicBezTo>
                <a:cubicBezTo>
                  <a:pt x="106581" y="131174"/>
                  <a:pt x="102152" y="129555"/>
                  <a:pt x="98675" y="126583"/>
                </a:cubicBezTo>
                <a:lnTo>
                  <a:pt x="66290" y="98675"/>
                </a:lnTo>
                <a:lnTo>
                  <a:pt x="40859" y="131822"/>
                </a:lnTo>
                <a:cubicBezTo>
                  <a:pt x="37239" y="136518"/>
                  <a:pt x="31648" y="139270"/>
                  <a:pt x="25714" y="139251"/>
                </a:cubicBezTo>
                <a:cubicBezTo>
                  <a:pt x="21504" y="139242"/>
                  <a:pt x="17418" y="137832"/>
                  <a:pt x="14094" y="135251"/>
                </a:cubicBezTo>
                <a:cubicBezTo>
                  <a:pt x="5797" y="128821"/>
                  <a:pt x="4264" y="116896"/>
                  <a:pt x="10665" y="108581"/>
                </a:cubicBezTo>
                <a:lnTo>
                  <a:pt x="37430" y="73814"/>
                </a:lnTo>
                <a:lnTo>
                  <a:pt x="6950" y="47621"/>
                </a:lnTo>
                <a:cubicBezTo>
                  <a:pt x="-1013" y="40753"/>
                  <a:pt x="-1909" y="28733"/>
                  <a:pt x="4949" y="20760"/>
                </a:cubicBezTo>
                <a:cubicBezTo>
                  <a:pt x="11817" y="12797"/>
                  <a:pt x="23838" y="11902"/>
                  <a:pt x="31810" y="18760"/>
                </a:cubicBezTo>
                <a:lnTo>
                  <a:pt x="60385" y="43620"/>
                </a:lnTo>
                <a:lnTo>
                  <a:pt x="88198" y="7425"/>
                </a:lnTo>
                <a:cubicBezTo>
                  <a:pt x="94599" y="-900"/>
                  <a:pt x="106524" y="-2471"/>
                  <a:pt x="114868" y="3901"/>
                </a:cubicBezTo>
                <a:cubicBezTo>
                  <a:pt x="123193" y="10302"/>
                  <a:pt x="124765" y="22227"/>
                  <a:pt x="118392" y="30571"/>
                </a:cubicBezTo>
                <a:lnTo>
                  <a:pt x="89246" y="68671"/>
                </a:lnTo>
                <a:lnTo>
                  <a:pt x="123250" y="97913"/>
                </a:lnTo>
                <a:cubicBezTo>
                  <a:pt x="131184" y="104676"/>
                  <a:pt x="132203" y="116563"/>
                  <a:pt x="125536" y="12458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7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Stickers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573" name="Google Shape;1573;p27"/>
          <p:cNvSpPr/>
          <p:nvPr/>
        </p:nvSpPr>
        <p:spPr>
          <a:xfrm>
            <a:off x="921871" y="1603775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27"/>
          <p:cNvSpPr/>
          <p:nvPr/>
        </p:nvSpPr>
        <p:spPr>
          <a:xfrm>
            <a:off x="921871" y="2150769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5" name="Google Shape;1575;p27"/>
          <p:cNvSpPr/>
          <p:nvPr/>
        </p:nvSpPr>
        <p:spPr>
          <a:xfrm>
            <a:off x="2970434" y="1603775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27"/>
          <p:cNvSpPr/>
          <p:nvPr/>
        </p:nvSpPr>
        <p:spPr>
          <a:xfrm>
            <a:off x="2970434" y="2150769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27"/>
          <p:cNvSpPr/>
          <p:nvPr/>
        </p:nvSpPr>
        <p:spPr>
          <a:xfrm>
            <a:off x="5018997" y="1603775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27"/>
          <p:cNvSpPr/>
          <p:nvPr/>
        </p:nvSpPr>
        <p:spPr>
          <a:xfrm>
            <a:off x="5018997" y="2150769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27"/>
          <p:cNvSpPr/>
          <p:nvPr/>
        </p:nvSpPr>
        <p:spPr>
          <a:xfrm>
            <a:off x="921871" y="2762375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27"/>
          <p:cNvSpPr/>
          <p:nvPr/>
        </p:nvSpPr>
        <p:spPr>
          <a:xfrm>
            <a:off x="921871" y="3309369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27"/>
          <p:cNvSpPr/>
          <p:nvPr/>
        </p:nvSpPr>
        <p:spPr>
          <a:xfrm>
            <a:off x="2970434" y="2762375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27"/>
          <p:cNvSpPr/>
          <p:nvPr/>
        </p:nvSpPr>
        <p:spPr>
          <a:xfrm>
            <a:off x="2970434" y="3309369"/>
            <a:ext cx="1913100" cy="376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27"/>
          <p:cNvSpPr/>
          <p:nvPr/>
        </p:nvSpPr>
        <p:spPr>
          <a:xfrm>
            <a:off x="5149366" y="2730110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4" name="Google Shape;1584;p27"/>
          <p:cNvSpPr/>
          <p:nvPr/>
        </p:nvSpPr>
        <p:spPr>
          <a:xfrm>
            <a:off x="5149366" y="3309397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5" name="Google Shape;1585;p27"/>
          <p:cNvSpPr/>
          <p:nvPr/>
        </p:nvSpPr>
        <p:spPr>
          <a:xfrm>
            <a:off x="921860" y="3920976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6" name="Google Shape;1586;p27"/>
          <p:cNvSpPr/>
          <p:nvPr/>
        </p:nvSpPr>
        <p:spPr>
          <a:xfrm>
            <a:off x="3035613" y="3920976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7" name="Google Shape;1587;p27"/>
          <p:cNvSpPr/>
          <p:nvPr/>
        </p:nvSpPr>
        <p:spPr>
          <a:xfrm>
            <a:off x="5149366" y="3920976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8" name="Google Shape;1588;p27"/>
          <p:cNvSpPr/>
          <p:nvPr/>
        </p:nvSpPr>
        <p:spPr>
          <a:xfrm>
            <a:off x="921860" y="4532528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9" name="Google Shape;1589;p27"/>
          <p:cNvSpPr/>
          <p:nvPr/>
        </p:nvSpPr>
        <p:spPr>
          <a:xfrm>
            <a:off x="3035613" y="4532528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0" name="Google Shape;1590;p27"/>
          <p:cNvSpPr/>
          <p:nvPr/>
        </p:nvSpPr>
        <p:spPr>
          <a:xfrm>
            <a:off x="5149366" y="4532528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1" name="Google Shape;1591;p27"/>
          <p:cNvSpPr/>
          <p:nvPr/>
        </p:nvSpPr>
        <p:spPr>
          <a:xfrm>
            <a:off x="921860" y="5144081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2" name="Google Shape;1592;p27"/>
          <p:cNvSpPr/>
          <p:nvPr/>
        </p:nvSpPr>
        <p:spPr>
          <a:xfrm>
            <a:off x="3035613" y="5144081"/>
            <a:ext cx="1653019" cy="376209"/>
          </a:xfrm>
          <a:custGeom>
            <a:rect b="b" l="l" r="r" t="t"/>
            <a:pathLst>
              <a:path extrusionOk="0" h="118491" w="520636">
                <a:moveTo>
                  <a:pt x="339" y="-13"/>
                </a:moveTo>
                <a:cubicBezTo>
                  <a:pt x="339" y="4178"/>
                  <a:pt x="520975" y="-13"/>
                  <a:pt x="520975" y="-13"/>
                </a:cubicBezTo>
                <a:lnTo>
                  <a:pt x="466016" y="59232"/>
                </a:lnTo>
                <a:lnTo>
                  <a:pt x="520975" y="118478"/>
                </a:lnTo>
                <a:lnTo>
                  <a:pt x="339" y="1184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3" name="Google Shape;1593;p27"/>
          <p:cNvSpPr/>
          <p:nvPr/>
        </p:nvSpPr>
        <p:spPr>
          <a:xfrm>
            <a:off x="5149380" y="5111837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4" name="Google Shape;1594;p27"/>
          <p:cNvSpPr/>
          <p:nvPr/>
        </p:nvSpPr>
        <p:spPr>
          <a:xfrm>
            <a:off x="840300" y="5737956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5" name="Google Shape;1595;p27"/>
          <p:cNvSpPr/>
          <p:nvPr/>
        </p:nvSpPr>
        <p:spPr>
          <a:xfrm>
            <a:off x="2970436" y="5737956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6" name="Google Shape;1596;p27"/>
          <p:cNvSpPr/>
          <p:nvPr/>
        </p:nvSpPr>
        <p:spPr>
          <a:xfrm>
            <a:off x="5100573" y="5737956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7" name="Google Shape;1597;p27"/>
          <p:cNvSpPr/>
          <p:nvPr/>
        </p:nvSpPr>
        <p:spPr>
          <a:xfrm>
            <a:off x="905253" y="6339789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8" name="Google Shape;1598;p27"/>
          <p:cNvSpPr/>
          <p:nvPr/>
        </p:nvSpPr>
        <p:spPr>
          <a:xfrm>
            <a:off x="3035390" y="6339789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9" name="Google Shape;1599;p27"/>
          <p:cNvSpPr/>
          <p:nvPr/>
        </p:nvSpPr>
        <p:spPr>
          <a:xfrm>
            <a:off x="5165526" y="6339789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0" name="Google Shape;1600;p27"/>
          <p:cNvSpPr/>
          <p:nvPr/>
        </p:nvSpPr>
        <p:spPr>
          <a:xfrm>
            <a:off x="905253" y="6992458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1" name="Google Shape;1601;p27"/>
          <p:cNvSpPr/>
          <p:nvPr/>
        </p:nvSpPr>
        <p:spPr>
          <a:xfrm>
            <a:off x="3035390" y="6992458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2" name="Google Shape;1602;p27"/>
          <p:cNvSpPr/>
          <p:nvPr/>
        </p:nvSpPr>
        <p:spPr>
          <a:xfrm>
            <a:off x="5165526" y="6992458"/>
            <a:ext cx="1653508" cy="423036"/>
          </a:xfrm>
          <a:custGeom>
            <a:rect b="b" l="l" r="r" t="t"/>
            <a:pathLst>
              <a:path extrusionOk="0" h="139731" w="546163">
                <a:moveTo>
                  <a:pt x="0" y="71914"/>
                </a:moveTo>
                <a:lnTo>
                  <a:pt x="59341" y="21146"/>
                </a:lnTo>
                <a:lnTo>
                  <a:pt x="546164" y="0"/>
                </a:lnTo>
                <a:lnTo>
                  <a:pt x="546164" y="105823"/>
                </a:lnTo>
                <a:lnTo>
                  <a:pt x="50864" y="139732"/>
                </a:lnTo>
                <a:lnTo>
                  <a:pt x="0" y="719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3" name="Google Shape;1603;p27"/>
          <p:cNvSpPr/>
          <p:nvPr/>
        </p:nvSpPr>
        <p:spPr>
          <a:xfrm>
            <a:off x="947092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4" name="Google Shape;1604;p27"/>
          <p:cNvSpPr/>
          <p:nvPr/>
        </p:nvSpPr>
        <p:spPr>
          <a:xfrm>
            <a:off x="1556458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5" name="Google Shape;1605;p27"/>
          <p:cNvSpPr/>
          <p:nvPr/>
        </p:nvSpPr>
        <p:spPr>
          <a:xfrm>
            <a:off x="2165823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6" name="Google Shape;1606;p27"/>
          <p:cNvSpPr/>
          <p:nvPr/>
        </p:nvSpPr>
        <p:spPr>
          <a:xfrm>
            <a:off x="2775188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7" name="Google Shape;1607;p27"/>
          <p:cNvSpPr/>
          <p:nvPr/>
        </p:nvSpPr>
        <p:spPr>
          <a:xfrm>
            <a:off x="3384554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8" name="Google Shape;1608;p27"/>
          <p:cNvSpPr/>
          <p:nvPr/>
        </p:nvSpPr>
        <p:spPr>
          <a:xfrm>
            <a:off x="3993919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9" name="Google Shape;1609;p27"/>
          <p:cNvSpPr/>
          <p:nvPr/>
        </p:nvSpPr>
        <p:spPr>
          <a:xfrm>
            <a:off x="4603284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0" name="Google Shape;1610;p27"/>
          <p:cNvSpPr/>
          <p:nvPr/>
        </p:nvSpPr>
        <p:spPr>
          <a:xfrm>
            <a:off x="5212649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1" name="Google Shape;1611;p27"/>
          <p:cNvSpPr/>
          <p:nvPr/>
        </p:nvSpPr>
        <p:spPr>
          <a:xfrm>
            <a:off x="5822015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2" name="Google Shape;1612;p27"/>
          <p:cNvSpPr/>
          <p:nvPr/>
        </p:nvSpPr>
        <p:spPr>
          <a:xfrm>
            <a:off x="6431380" y="7789474"/>
            <a:ext cx="475487" cy="665161"/>
          </a:xfrm>
          <a:custGeom>
            <a:rect b="b" l="l" r="r" t="t"/>
            <a:pathLst>
              <a:path extrusionOk="0" h="1323703" w="792479">
                <a:moveTo>
                  <a:pt x="0" y="17418"/>
                </a:moveTo>
                <a:lnTo>
                  <a:pt x="0" y="1323703"/>
                </a:lnTo>
                <a:lnTo>
                  <a:pt x="400594" y="923109"/>
                </a:lnTo>
                <a:lnTo>
                  <a:pt x="792479" y="1314994"/>
                </a:lnTo>
                <a:lnTo>
                  <a:pt x="792479" y="0"/>
                </a:lnTo>
                <a:lnTo>
                  <a:pt x="0" y="1741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8"/>
          <p:cNvSpPr txBox="1"/>
          <p:nvPr>
            <p:ph type="title"/>
          </p:nvPr>
        </p:nvSpPr>
        <p:spPr>
          <a:xfrm>
            <a:off x="374550" y="322813"/>
            <a:ext cx="65145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700"/>
              <a:t>Stickers</a:t>
            </a:r>
            <a:endParaRPr b="0" i="1" sz="37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618" name="Google Shape;1618;p28"/>
          <p:cNvGrpSpPr/>
          <p:nvPr/>
        </p:nvGrpSpPr>
        <p:grpSpPr>
          <a:xfrm>
            <a:off x="442215" y="1173690"/>
            <a:ext cx="1382893" cy="1418257"/>
            <a:chOff x="7013703" y="705157"/>
            <a:chExt cx="998912" cy="1024456"/>
          </a:xfrm>
        </p:grpSpPr>
        <p:sp>
          <p:nvSpPr>
            <p:cNvPr id="1619" name="Google Shape;1619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3" name="Google Shape;1623;p28"/>
          <p:cNvGrpSpPr/>
          <p:nvPr/>
        </p:nvGrpSpPr>
        <p:grpSpPr>
          <a:xfrm>
            <a:off x="2277240" y="1173690"/>
            <a:ext cx="1382893" cy="1418257"/>
            <a:chOff x="7013703" y="705157"/>
            <a:chExt cx="998912" cy="1024456"/>
          </a:xfrm>
        </p:grpSpPr>
        <p:sp>
          <p:nvSpPr>
            <p:cNvPr id="1624" name="Google Shape;1624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8" name="Google Shape;1628;p28"/>
          <p:cNvGrpSpPr/>
          <p:nvPr/>
        </p:nvGrpSpPr>
        <p:grpSpPr>
          <a:xfrm>
            <a:off x="4112265" y="1173690"/>
            <a:ext cx="1382893" cy="1418257"/>
            <a:chOff x="7013703" y="705157"/>
            <a:chExt cx="998912" cy="1024456"/>
          </a:xfrm>
        </p:grpSpPr>
        <p:sp>
          <p:nvSpPr>
            <p:cNvPr id="1629" name="Google Shape;1629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3" name="Google Shape;1633;p28"/>
          <p:cNvGrpSpPr/>
          <p:nvPr/>
        </p:nvGrpSpPr>
        <p:grpSpPr>
          <a:xfrm>
            <a:off x="5947290" y="1173690"/>
            <a:ext cx="1382893" cy="1418257"/>
            <a:chOff x="7013703" y="705157"/>
            <a:chExt cx="998912" cy="1024456"/>
          </a:xfrm>
        </p:grpSpPr>
        <p:sp>
          <p:nvSpPr>
            <p:cNvPr id="1634" name="Google Shape;1634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8" name="Google Shape;1638;p28"/>
          <p:cNvGrpSpPr/>
          <p:nvPr/>
        </p:nvGrpSpPr>
        <p:grpSpPr>
          <a:xfrm>
            <a:off x="442215" y="2896565"/>
            <a:ext cx="1382893" cy="1418257"/>
            <a:chOff x="7013703" y="705157"/>
            <a:chExt cx="998912" cy="1024456"/>
          </a:xfrm>
        </p:grpSpPr>
        <p:sp>
          <p:nvSpPr>
            <p:cNvPr id="1639" name="Google Shape;1639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3" name="Google Shape;1643;p28"/>
          <p:cNvGrpSpPr/>
          <p:nvPr/>
        </p:nvGrpSpPr>
        <p:grpSpPr>
          <a:xfrm>
            <a:off x="2277240" y="2896565"/>
            <a:ext cx="1382893" cy="1418257"/>
            <a:chOff x="7013703" y="705157"/>
            <a:chExt cx="998912" cy="1024456"/>
          </a:xfrm>
        </p:grpSpPr>
        <p:sp>
          <p:nvSpPr>
            <p:cNvPr id="1644" name="Google Shape;1644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8" name="Google Shape;1648;p28"/>
          <p:cNvGrpSpPr/>
          <p:nvPr/>
        </p:nvGrpSpPr>
        <p:grpSpPr>
          <a:xfrm>
            <a:off x="4112265" y="2896565"/>
            <a:ext cx="1382893" cy="1418257"/>
            <a:chOff x="7013703" y="705157"/>
            <a:chExt cx="998912" cy="1024456"/>
          </a:xfrm>
        </p:grpSpPr>
        <p:sp>
          <p:nvSpPr>
            <p:cNvPr id="1649" name="Google Shape;1649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3" name="Google Shape;1653;p28"/>
          <p:cNvGrpSpPr/>
          <p:nvPr/>
        </p:nvGrpSpPr>
        <p:grpSpPr>
          <a:xfrm>
            <a:off x="5947290" y="2896565"/>
            <a:ext cx="1382893" cy="1418257"/>
            <a:chOff x="7013703" y="705157"/>
            <a:chExt cx="998912" cy="1024456"/>
          </a:xfrm>
        </p:grpSpPr>
        <p:sp>
          <p:nvSpPr>
            <p:cNvPr id="1654" name="Google Shape;1654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8" name="Google Shape;1658;p28"/>
          <p:cNvGrpSpPr/>
          <p:nvPr/>
        </p:nvGrpSpPr>
        <p:grpSpPr>
          <a:xfrm>
            <a:off x="442215" y="4619440"/>
            <a:ext cx="1382893" cy="1418257"/>
            <a:chOff x="7013703" y="705157"/>
            <a:chExt cx="998912" cy="1024456"/>
          </a:xfrm>
        </p:grpSpPr>
        <p:sp>
          <p:nvSpPr>
            <p:cNvPr id="1659" name="Google Shape;1659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3" name="Google Shape;1663;p28"/>
          <p:cNvGrpSpPr/>
          <p:nvPr/>
        </p:nvGrpSpPr>
        <p:grpSpPr>
          <a:xfrm>
            <a:off x="2277240" y="4619440"/>
            <a:ext cx="1382893" cy="1418257"/>
            <a:chOff x="7013703" y="705157"/>
            <a:chExt cx="998912" cy="1024456"/>
          </a:xfrm>
        </p:grpSpPr>
        <p:sp>
          <p:nvSpPr>
            <p:cNvPr id="1664" name="Google Shape;1664;p28"/>
            <p:cNvSpPr/>
            <p:nvPr/>
          </p:nvSpPr>
          <p:spPr>
            <a:xfrm>
              <a:off x="7051470" y="705157"/>
              <a:ext cx="961145" cy="792885"/>
            </a:xfrm>
            <a:custGeom>
              <a:rect b="b" l="l" r="r" t="t"/>
              <a:pathLst>
                <a:path extrusionOk="0" h="313084" w="379524">
                  <a:moveTo>
                    <a:pt x="56670" y="226925"/>
                  </a:moveTo>
                  <a:cubicBezTo>
                    <a:pt x="39682" y="232279"/>
                    <a:pt x="21130" y="227344"/>
                    <a:pt x="9045" y="214257"/>
                  </a:cubicBezTo>
                  <a:cubicBezTo>
                    <a:pt x="-5337" y="196731"/>
                    <a:pt x="-2194" y="165680"/>
                    <a:pt x="20666" y="147582"/>
                  </a:cubicBezTo>
                  <a:cubicBezTo>
                    <a:pt x="-1211" y="131872"/>
                    <a:pt x="-6210" y="101400"/>
                    <a:pt x="9501" y="79523"/>
                  </a:cubicBezTo>
                  <a:cubicBezTo>
                    <a:pt x="9696" y="79253"/>
                    <a:pt x="9893" y="78983"/>
                    <a:pt x="10093" y="78716"/>
                  </a:cubicBezTo>
                  <a:cubicBezTo>
                    <a:pt x="25553" y="61065"/>
                    <a:pt x="51450" y="57050"/>
                    <a:pt x="71529" y="69191"/>
                  </a:cubicBezTo>
                  <a:cubicBezTo>
                    <a:pt x="69543" y="45697"/>
                    <a:pt x="83328" y="23720"/>
                    <a:pt x="105343" y="15280"/>
                  </a:cubicBezTo>
                  <a:cubicBezTo>
                    <a:pt x="126038" y="7519"/>
                    <a:pt x="149377" y="13401"/>
                    <a:pt x="163922" y="30044"/>
                  </a:cubicBezTo>
                  <a:cubicBezTo>
                    <a:pt x="173082" y="9545"/>
                    <a:pt x="194620" y="-2501"/>
                    <a:pt x="216881" y="421"/>
                  </a:cubicBezTo>
                  <a:cubicBezTo>
                    <a:pt x="241569" y="4600"/>
                    <a:pt x="259523" y="26153"/>
                    <a:pt x="259172" y="51189"/>
                  </a:cubicBezTo>
                  <a:cubicBezTo>
                    <a:pt x="286502" y="27324"/>
                    <a:pt x="327899" y="29695"/>
                    <a:pt x="352326" y="56523"/>
                  </a:cubicBezTo>
                  <a:cubicBezTo>
                    <a:pt x="370952" y="80647"/>
                    <a:pt x="370518" y="114420"/>
                    <a:pt x="351279" y="138057"/>
                  </a:cubicBezTo>
                  <a:cubicBezTo>
                    <a:pt x="366508" y="138330"/>
                    <a:pt x="378960" y="150284"/>
                    <a:pt x="379854" y="165489"/>
                  </a:cubicBezTo>
                  <a:cubicBezTo>
                    <a:pt x="380196" y="179081"/>
                    <a:pt x="370914" y="191032"/>
                    <a:pt x="357660" y="194064"/>
                  </a:cubicBezTo>
                  <a:cubicBezTo>
                    <a:pt x="368665" y="226332"/>
                    <a:pt x="358040" y="262030"/>
                    <a:pt x="331181" y="283028"/>
                  </a:cubicBezTo>
                  <a:cubicBezTo>
                    <a:pt x="299097" y="306121"/>
                    <a:pt x="254998" y="302530"/>
                    <a:pt x="227073" y="274550"/>
                  </a:cubicBezTo>
                  <a:cubicBezTo>
                    <a:pt x="217363" y="294322"/>
                    <a:pt x="198968" y="308417"/>
                    <a:pt x="177352" y="312650"/>
                  </a:cubicBezTo>
                  <a:cubicBezTo>
                    <a:pt x="147773" y="315942"/>
                    <a:pt x="119476" y="299673"/>
                    <a:pt x="107439" y="272455"/>
                  </a:cubicBezTo>
                  <a:cubicBezTo>
                    <a:pt x="97455" y="279095"/>
                    <a:pt x="84927" y="280647"/>
                    <a:pt x="73625" y="276646"/>
                  </a:cubicBezTo>
                  <a:cubicBezTo>
                    <a:pt x="56114" y="266827"/>
                    <a:pt x="48807" y="245397"/>
                    <a:pt x="56670" y="226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7013703" y="1373618"/>
              <a:ext cx="129294" cy="100829"/>
            </a:xfrm>
            <a:custGeom>
              <a:rect b="b" l="l" r="r" t="t"/>
              <a:pathLst>
                <a:path extrusionOk="0" h="39814" w="51054">
                  <a:moveTo>
                    <a:pt x="51054" y="19907"/>
                  </a:moveTo>
                  <a:cubicBezTo>
                    <a:pt x="51054" y="30902"/>
                    <a:pt x="39625" y="39814"/>
                    <a:pt x="25527" y="39814"/>
                  </a:cubicBezTo>
                  <a:cubicBezTo>
                    <a:pt x="11429" y="39814"/>
                    <a:pt x="0" y="30902"/>
                    <a:pt x="0" y="19907"/>
                  </a:cubicBezTo>
                  <a:cubicBezTo>
                    <a:pt x="0" y="8913"/>
                    <a:pt x="11429" y="0"/>
                    <a:pt x="25527" y="0"/>
                  </a:cubicBezTo>
                  <a:cubicBezTo>
                    <a:pt x="39625" y="0"/>
                    <a:pt x="51054" y="8913"/>
                    <a:pt x="51054" y="19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7051085" y="1542448"/>
              <a:ext cx="110478" cy="85875"/>
            </a:xfrm>
            <a:custGeom>
              <a:rect b="b" l="l" r="r" t="t"/>
              <a:pathLst>
                <a:path extrusionOk="0" h="33909" w="43624">
                  <a:moveTo>
                    <a:pt x="43624" y="16955"/>
                  </a:moveTo>
                  <a:cubicBezTo>
                    <a:pt x="43624" y="26318"/>
                    <a:pt x="33859" y="33909"/>
                    <a:pt x="21812" y="33909"/>
                  </a:cubicBezTo>
                  <a:cubicBezTo>
                    <a:pt x="9765" y="33909"/>
                    <a:pt x="0" y="26318"/>
                    <a:pt x="0" y="16955"/>
                  </a:cubicBezTo>
                  <a:cubicBezTo>
                    <a:pt x="0" y="7591"/>
                    <a:pt x="9765" y="0"/>
                    <a:pt x="21812" y="0"/>
                  </a:cubicBezTo>
                  <a:cubicBezTo>
                    <a:pt x="33859" y="0"/>
                    <a:pt x="43624" y="7591"/>
                    <a:pt x="43624" y="169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7087988" y="1672204"/>
              <a:ext cx="73812" cy="57409"/>
            </a:xfrm>
            <a:custGeom>
              <a:rect b="b" l="l" r="r" t="t"/>
              <a:pathLst>
                <a:path extrusionOk="0" h="22669" w="29146">
                  <a:moveTo>
                    <a:pt x="29147" y="11335"/>
                  </a:moveTo>
                  <a:cubicBezTo>
                    <a:pt x="29147" y="17595"/>
                    <a:pt x="22622" y="22669"/>
                    <a:pt x="14573" y="22669"/>
                  </a:cubicBezTo>
                  <a:cubicBezTo>
                    <a:pt x="6525" y="22669"/>
                    <a:pt x="0" y="17595"/>
                    <a:pt x="0" y="11335"/>
                  </a:cubicBezTo>
                  <a:cubicBezTo>
                    <a:pt x="0" y="5075"/>
                    <a:pt x="6525" y="0"/>
                    <a:pt x="14573" y="0"/>
                  </a:cubicBezTo>
                  <a:cubicBezTo>
                    <a:pt x="22622" y="0"/>
                    <a:pt x="29147" y="5075"/>
                    <a:pt x="29147" y="1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28"/>
          <p:cNvGrpSpPr/>
          <p:nvPr/>
        </p:nvGrpSpPr>
        <p:grpSpPr>
          <a:xfrm>
            <a:off x="1238635" y="7020688"/>
            <a:ext cx="831493" cy="831493"/>
            <a:chOff x="1018698" y="7054650"/>
            <a:chExt cx="831493" cy="831493"/>
          </a:xfrm>
        </p:grpSpPr>
        <p:sp>
          <p:nvSpPr>
            <p:cNvPr id="1669" name="Google Shape;1669;p28"/>
            <p:cNvSpPr/>
            <p:nvPr/>
          </p:nvSpPr>
          <p:spPr>
            <a:xfrm>
              <a:off x="1018698" y="7054650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70" name="Google Shape;1670;p28"/>
            <p:cNvSpPr/>
            <p:nvPr/>
          </p:nvSpPr>
          <p:spPr>
            <a:xfrm>
              <a:off x="1149506" y="7185649"/>
              <a:ext cx="569876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28"/>
          <p:cNvGrpSpPr/>
          <p:nvPr/>
        </p:nvGrpSpPr>
        <p:grpSpPr>
          <a:xfrm>
            <a:off x="2378356" y="7020688"/>
            <a:ext cx="831493" cy="831493"/>
            <a:chOff x="2158419" y="7054650"/>
            <a:chExt cx="831493" cy="831493"/>
          </a:xfrm>
        </p:grpSpPr>
        <p:sp>
          <p:nvSpPr>
            <p:cNvPr id="1672" name="Google Shape;1672;p28"/>
            <p:cNvSpPr/>
            <p:nvPr/>
          </p:nvSpPr>
          <p:spPr>
            <a:xfrm>
              <a:off x="2158419" y="7054650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73" name="Google Shape;1673;p28"/>
            <p:cNvSpPr/>
            <p:nvPr/>
          </p:nvSpPr>
          <p:spPr>
            <a:xfrm>
              <a:off x="2289244" y="7203174"/>
              <a:ext cx="569876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4" name="Google Shape;1674;p28"/>
          <p:cNvGrpSpPr/>
          <p:nvPr/>
        </p:nvGrpSpPr>
        <p:grpSpPr>
          <a:xfrm>
            <a:off x="3518077" y="7020688"/>
            <a:ext cx="831493" cy="831493"/>
            <a:chOff x="3298140" y="7054650"/>
            <a:chExt cx="831493" cy="831493"/>
          </a:xfrm>
        </p:grpSpPr>
        <p:sp>
          <p:nvSpPr>
            <p:cNvPr id="1675" name="Google Shape;1675;p28"/>
            <p:cNvSpPr/>
            <p:nvPr/>
          </p:nvSpPr>
          <p:spPr>
            <a:xfrm>
              <a:off x="3298140" y="7054650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76" name="Google Shape;1676;p28"/>
            <p:cNvSpPr/>
            <p:nvPr/>
          </p:nvSpPr>
          <p:spPr>
            <a:xfrm>
              <a:off x="3428931" y="7203174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7" name="Google Shape;1677;p28"/>
          <p:cNvGrpSpPr/>
          <p:nvPr/>
        </p:nvGrpSpPr>
        <p:grpSpPr>
          <a:xfrm>
            <a:off x="4657799" y="7020688"/>
            <a:ext cx="831493" cy="831493"/>
            <a:chOff x="4437861" y="7054650"/>
            <a:chExt cx="831493" cy="831493"/>
          </a:xfrm>
        </p:grpSpPr>
        <p:sp>
          <p:nvSpPr>
            <p:cNvPr id="1678" name="Google Shape;1678;p28"/>
            <p:cNvSpPr/>
            <p:nvPr/>
          </p:nvSpPr>
          <p:spPr>
            <a:xfrm>
              <a:off x="4437861" y="7054650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79" name="Google Shape;1679;p28"/>
            <p:cNvSpPr/>
            <p:nvPr/>
          </p:nvSpPr>
          <p:spPr>
            <a:xfrm>
              <a:off x="4577181" y="7203174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0" name="Google Shape;1680;p28"/>
          <p:cNvGrpSpPr/>
          <p:nvPr/>
        </p:nvGrpSpPr>
        <p:grpSpPr>
          <a:xfrm>
            <a:off x="5814530" y="7020688"/>
            <a:ext cx="831493" cy="831493"/>
            <a:chOff x="5594592" y="7054650"/>
            <a:chExt cx="831493" cy="831493"/>
          </a:xfrm>
        </p:grpSpPr>
        <p:sp>
          <p:nvSpPr>
            <p:cNvPr id="1681" name="Google Shape;1681;p28"/>
            <p:cNvSpPr/>
            <p:nvPr/>
          </p:nvSpPr>
          <p:spPr>
            <a:xfrm>
              <a:off x="5594592" y="7054650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82" name="Google Shape;1682;p28"/>
            <p:cNvSpPr/>
            <p:nvPr/>
          </p:nvSpPr>
          <p:spPr>
            <a:xfrm>
              <a:off x="5755881" y="7185649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Google Shape;1683;p28"/>
          <p:cNvGrpSpPr/>
          <p:nvPr/>
        </p:nvGrpSpPr>
        <p:grpSpPr>
          <a:xfrm>
            <a:off x="1230137" y="8053230"/>
            <a:ext cx="831493" cy="831493"/>
            <a:chOff x="1010200" y="8087193"/>
            <a:chExt cx="831493" cy="831493"/>
          </a:xfrm>
        </p:grpSpPr>
        <p:sp>
          <p:nvSpPr>
            <p:cNvPr id="1684" name="Google Shape;1684;p28"/>
            <p:cNvSpPr/>
            <p:nvPr/>
          </p:nvSpPr>
          <p:spPr>
            <a:xfrm>
              <a:off x="1010200" y="8087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85" name="Google Shape;1685;p28"/>
            <p:cNvSpPr/>
            <p:nvPr/>
          </p:nvSpPr>
          <p:spPr>
            <a:xfrm>
              <a:off x="1125769" y="8209424"/>
              <a:ext cx="569876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6" name="Google Shape;1686;p28"/>
          <p:cNvGrpSpPr/>
          <p:nvPr/>
        </p:nvGrpSpPr>
        <p:grpSpPr>
          <a:xfrm>
            <a:off x="2369859" y="8053230"/>
            <a:ext cx="831493" cy="831493"/>
            <a:chOff x="1514271" y="7270193"/>
            <a:chExt cx="831493" cy="831493"/>
          </a:xfrm>
        </p:grpSpPr>
        <p:sp>
          <p:nvSpPr>
            <p:cNvPr id="1687" name="Google Shape;1687;p28"/>
            <p:cNvSpPr/>
            <p:nvPr/>
          </p:nvSpPr>
          <p:spPr>
            <a:xfrm>
              <a:off x="1514271" y="7270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88" name="Google Shape;1688;p28"/>
            <p:cNvSpPr/>
            <p:nvPr/>
          </p:nvSpPr>
          <p:spPr>
            <a:xfrm>
              <a:off x="1629856" y="7409949"/>
              <a:ext cx="569876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9" name="Google Shape;1689;p28"/>
          <p:cNvGrpSpPr/>
          <p:nvPr/>
        </p:nvGrpSpPr>
        <p:grpSpPr>
          <a:xfrm>
            <a:off x="3509580" y="8053230"/>
            <a:ext cx="831493" cy="831493"/>
            <a:chOff x="3289642" y="8087193"/>
            <a:chExt cx="831493" cy="831493"/>
          </a:xfrm>
        </p:grpSpPr>
        <p:sp>
          <p:nvSpPr>
            <p:cNvPr id="1690" name="Google Shape;1690;p28"/>
            <p:cNvSpPr/>
            <p:nvPr/>
          </p:nvSpPr>
          <p:spPr>
            <a:xfrm>
              <a:off x="3289642" y="8087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91" name="Google Shape;1691;p28"/>
            <p:cNvSpPr/>
            <p:nvPr/>
          </p:nvSpPr>
          <p:spPr>
            <a:xfrm>
              <a:off x="3405194" y="8226949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2" name="Google Shape;1692;p28"/>
          <p:cNvGrpSpPr/>
          <p:nvPr/>
        </p:nvGrpSpPr>
        <p:grpSpPr>
          <a:xfrm>
            <a:off x="4649301" y="8053230"/>
            <a:ext cx="831493" cy="831493"/>
            <a:chOff x="3793714" y="7270193"/>
            <a:chExt cx="831493" cy="831493"/>
          </a:xfrm>
        </p:grpSpPr>
        <p:sp>
          <p:nvSpPr>
            <p:cNvPr id="1693" name="Google Shape;1693;p28"/>
            <p:cNvSpPr/>
            <p:nvPr/>
          </p:nvSpPr>
          <p:spPr>
            <a:xfrm>
              <a:off x="3793714" y="7270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94" name="Google Shape;1694;p28"/>
            <p:cNvSpPr/>
            <p:nvPr/>
          </p:nvSpPr>
          <p:spPr>
            <a:xfrm>
              <a:off x="3917794" y="7409949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5" name="Google Shape;1695;p28"/>
          <p:cNvGrpSpPr/>
          <p:nvPr/>
        </p:nvGrpSpPr>
        <p:grpSpPr>
          <a:xfrm>
            <a:off x="5806032" y="8053230"/>
            <a:ext cx="831493" cy="831493"/>
            <a:chOff x="4950444" y="7270193"/>
            <a:chExt cx="831493" cy="831493"/>
          </a:xfrm>
        </p:grpSpPr>
        <p:sp>
          <p:nvSpPr>
            <p:cNvPr id="1696" name="Google Shape;1696;p28"/>
            <p:cNvSpPr/>
            <p:nvPr/>
          </p:nvSpPr>
          <p:spPr>
            <a:xfrm>
              <a:off x="4950444" y="7270193"/>
              <a:ext cx="831493" cy="831493"/>
            </a:xfrm>
            <a:custGeom>
              <a:rect b="b" l="l" r="r" t="t"/>
              <a:pathLst>
                <a:path extrusionOk="0" h="156590" w="156590">
                  <a:moveTo>
                    <a:pt x="156591" y="78295"/>
                  </a:moveTo>
                  <a:cubicBezTo>
                    <a:pt x="156591" y="121537"/>
                    <a:pt x="121537" y="156591"/>
                    <a:pt x="78296" y="156591"/>
                  </a:cubicBezTo>
                  <a:cubicBezTo>
                    <a:pt x="35054" y="156591"/>
                    <a:pt x="0" y="121537"/>
                    <a:pt x="0" y="78295"/>
                  </a:cubicBezTo>
                  <a:cubicBezTo>
                    <a:pt x="0" y="35054"/>
                    <a:pt x="35054" y="0"/>
                    <a:pt x="78296" y="0"/>
                  </a:cubicBezTo>
                  <a:cubicBezTo>
                    <a:pt x="121537" y="0"/>
                    <a:pt x="156591" y="35054"/>
                    <a:pt x="156591" y="782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Speaker phone with solid fill" id="1697" name="Google Shape;1697;p28"/>
            <p:cNvSpPr/>
            <p:nvPr/>
          </p:nvSpPr>
          <p:spPr>
            <a:xfrm>
              <a:off x="5096494" y="7392424"/>
              <a:ext cx="569875" cy="569496"/>
            </a:xfrm>
            <a:custGeom>
              <a:rect b="b" l="l" r="r" t="t"/>
              <a:pathLst>
                <a:path extrusionOk="0" h="624105" w="633195">
                  <a:moveTo>
                    <a:pt x="404976" y="410837"/>
                  </a:moveTo>
                  <a:cubicBezTo>
                    <a:pt x="412241" y="410837"/>
                    <a:pt x="419507" y="413591"/>
                    <a:pt x="425074" y="419099"/>
                  </a:cubicBezTo>
                  <a:lnTo>
                    <a:pt x="515370" y="509682"/>
                  </a:lnTo>
                  <a:lnTo>
                    <a:pt x="515370" y="510158"/>
                  </a:lnTo>
                  <a:cubicBezTo>
                    <a:pt x="526387" y="521292"/>
                    <a:pt x="526387" y="539220"/>
                    <a:pt x="515370" y="550354"/>
                  </a:cubicBezTo>
                  <a:lnTo>
                    <a:pt x="505274" y="559879"/>
                  </a:lnTo>
                  <a:lnTo>
                    <a:pt x="375353" y="429386"/>
                  </a:lnTo>
                  <a:lnTo>
                    <a:pt x="384878" y="419099"/>
                  </a:lnTo>
                  <a:cubicBezTo>
                    <a:pt x="390445" y="413591"/>
                    <a:pt x="397710" y="410837"/>
                    <a:pt x="404976" y="410837"/>
                  </a:cubicBezTo>
                  <a:close/>
                  <a:moveTo>
                    <a:pt x="309345" y="181737"/>
                  </a:moveTo>
                  <a:cubicBezTo>
                    <a:pt x="383891" y="195079"/>
                    <a:pt x="439577" y="257775"/>
                    <a:pt x="444029" y="333375"/>
                  </a:cubicBezTo>
                  <a:lnTo>
                    <a:pt x="405928" y="333375"/>
                  </a:lnTo>
                  <a:cubicBezTo>
                    <a:pt x="401798" y="278732"/>
                    <a:pt x="362702" y="233082"/>
                    <a:pt x="309345" y="220599"/>
                  </a:cubicBezTo>
                  <a:close/>
                  <a:moveTo>
                    <a:pt x="43883" y="138683"/>
                  </a:moveTo>
                  <a:lnTo>
                    <a:pt x="173709" y="268414"/>
                  </a:lnTo>
                  <a:lnTo>
                    <a:pt x="153516" y="288035"/>
                  </a:lnTo>
                  <a:cubicBezTo>
                    <a:pt x="147945" y="293613"/>
                    <a:pt x="147945" y="302650"/>
                    <a:pt x="153516" y="308228"/>
                  </a:cubicBezTo>
                  <a:lnTo>
                    <a:pt x="315441" y="470153"/>
                  </a:lnTo>
                  <a:cubicBezTo>
                    <a:pt x="315494" y="470207"/>
                    <a:pt x="315549" y="470262"/>
                    <a:pt x="315603" y="470315"/>
                  </a:cubicBezTo>
                  <a:cubicBezTo>
                    <a:pt x="321153" y="475776"/>
                    <a:pt x="330078" y="475703"/>
                    <a:pt x="335539" y="470153"/>
                  </a:cubicBezTo>
                  <a:lnTo>
                    <a:pt x="355160" y="449960"/>
                  </a:lnTo>
                  <a:lnTo>
                    <a:pt x="485462" y="579786"/>
                  </a:lnTo>
                  <a:lnTo>
                    <a:pt x="467555" y="597693"/>
                  </a:lnTo>
                  <a:cubicBezTo>
                    <a:pt x="450447" y="616075"/>
                    <a:pt x="425926" y="625709"/>
                    <a:pt x="400880" y="623887"/>
                  </a:cubicBezTo>
                  <a:cubicBezTo>
                    <a:pt x="364262" y="620866"/>
                    <a:pt x="328629" y="610500"/>
                    <a:pt x="296105" y="593407"/>
                  </a:cubicBezTo>
                  <a:cubicBezTo>
                    <a:pt x="281714" y="585680"/>
                    <a:pt x="267899" y="576926"/>
                    <a:pt x="254767" y="567213"/>
                  </a:cubicBezTo>
                  <a:cubicBezTo>
                    <a:pt x="176112" y="511088"/>
                    <a:pt x="108332" y="441113"/>
                    <a:pt x="54742" y="360711"/>
                  </a:cubicBezTo>
                  <a:cubicBezTo>
                    <a:pt x="39332" y="339280"/>
                    <a:pt x="26152" y="316334"/>
                    <a:pt x="15403" y="292226"/>
                  </a:cubicBezTo>
                  <a:cubicBezTo>
                    <a:pt x="4187" y="265323"/>
                    <a:pt x="-1015" y="236292"/>
                    <a:pt x="163" y="207168"/>
                  </a:cubicBezTo>
                  <a:cubicBezTo>
                    <a:pt x="1093" y="189312"/>
                    <a:pt x="8912" y="172513"/>
                    <a:pt x="21976" y="160305"/>
                  </a:cubicBezTo>
                  <a:cubicBezTo>
                    <a:pt x="27310" y="155256"/>
                    <a:pt x="35501" y="147065"/>
                    <a:pt x="43883" y="138683"/>
                  </a:cubicBezTo>
                  <a:close/>
                  <a:moveTo>
                    <a:pt x="93889" y="100298"/>
                  </a:moveTo>
                  <a:cubicBezTo>
                    <a:pt x="101432" y="100329"/>
                    <a:pt x="108656" y="103343"/>
                    <a:pt x="113987" y="108680"/>
                  </a:cubicBezTo>
                  <a:lnTo>
                    <a:pt x="204284" y="199072"/>
                  </a:lnTo>
                  <a:cubicBezTo>
                    <a:pt x="209616" y="204359"/>
                    <a:pt x="212602" y="211566"/>
                    <a:pt x="212570" y="219075"/>
                  </a:cubicBezTo>
                  <a:cubicBezTo>
                    <a:pt x="212566" y="226465"/>
                    <a:pt x="209698" y="233566"/>
                    <a:pt x="204569" y="238887"/>
                  </a:cubicBezTo>
                  <a:lnTo>
                    <a:pt x="194187" y="248793"/>
                  </a:lnTo>
                  <a:lnTo>
                    <a:pt x="63885" y="118776"/>
                  </a:lnTo>
                  <a:lnTo>
                    <a:pt x="73886" y="108680"/>
                  </a:lnTo>
                  <a:cubicBezTo>
                    <a:pt x="79194" y="103366"/>
                    <a:pt x="86379" y="100355"/>
                    <a:pt x="93889" y="100298"/>
                  </a:cubicBezTo>
                  <a:close/>
                  <a:moveTo>
                    <a:pt x="309345" y="88582"/>
                  </a:moveTo>
                  <a:cubicBezTo>
                    <a:pt x="433976" y="88687"/>
                    <a:pt x="534983" y="189694"/>
                    <a:pt x="535087" y="314325"/>
                  </a:cubicBezTo>
                  <a:cubicBezTo>
                    <a:pt x="535087" y="320706"/>
                    <a:pt x="535087" y="327088"/>
                    <a:pt x="534230" y="333375"/>
                  </a:cubicBezTo>
                  <a:lnTo>
                    <a:pt x="496130" y="333375"/>
                  </a:lnTo>
                  <a:cubicBezTo>
                    <a:pt x="496785" y="327046"/>
                    <a:pt x="497103" y="320687"/>
                    <a:pt x="497083" y="314325"/>
                  </a:cubicBezTo>
                  <a:cubicBezTo>
                    <a:pt x="496926" y="210720"/>
                    <a:pt x="412949" y="126787"/>
                    <a:pt x="309345" y="126682"/>
                  </a:cubicBezTo>
                  <a:close/>
                  <a:moveTo>
                    <a:pt x="309345" y="0"/>
                  </a:moveTo>
                  <a:lnTo>
                    <a:pt x="318870" y="0"/>
                  </a:lnTo>
                  <a:cubicBezTo>
                    <a:pt x="492467" y="0"/>
                    <a:pt x="633195" y="140728"/>
                    <a:pt x="633195" y="314325"/>
                  </a:cubicBezTo>
                  <a:cubicBezTo>
                    <a:pt x="633195" y="320707"/>
                    <a:pt x="633195" y="327089"/>
                    <a:pt x="632528" y="333375"/>
                  </a:cubicBezTo>
                  <a:lnTo>
                    <a:pt x="594428" y="333375"/>
                  </a:lnTo>
                  <a:cubicBezTo>
                    <a:pt x="594428" y="327089"/>
                    <a:pt x="595190" y="320707"/>
                    <a:pt x="595190" y="314325"/>
                  </a:cubicBezTo>
                  <a:cubicBezTo>
                    <a:pt x="595190" y="161770"/>
                    <a:pt x="471521" y="38100"/>
                    <a:pt x="318965" y="38100"/>
                  </a:cubicBezTo>
                  <a:cubicBezTo>
                    <a:pt x="318934" y="38100"/>
                    <a:pt x="318901" y="38100"/>
                    <a:pt x="318870" y="38100"/>
                  </a:cubicBezTo>
                  <a:cubicBezTo>
                    <a:pt x="315631" y="38100"/>
                    <a:pt x="312488" y="38100"/>
                    <a:pt x="309345" y="38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Notebook">
  <a:themeElements>
    <a:clrScheme name="Simple Light">
      <a:dk1>
        <a:srgbClr val="8FCEC3"/>
      </a:dk1>
      <a:lt1>
        <a:srgbClr val="D0E4A7"/>
      </a:lt1>
      <a:dk2>
        <a:srgbClr val="FFDC98"/>
      </a:dk2>
      <a:lt2>
        <a:srgbClr val="FFCAA5"/>
      </a:lt2>
      <a:accent1>
        <a:srgbClr val="F8B1AD"/>
      </a:accent1>
      <a:accent2>
        <a:srgbClr val="FACCCF"/>
      </a:accent2>
      <a:accent3>
        <a:srgbClr val="F2C6DE"/>
      </a:accent3>
      <a:accent4>
        <a:srgbClr val="DBCDF0"/>
      </a:accent4>
      <a:accent5>
        <a:srgbClr val="C4B9DB"/>
      </a:accent5>
      <a:accent6>
        <a:srgbClr val="B6D4E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