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43865C-23ED-48E4-9755-7AFD872BF9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88D92F-D5C5-4983-B9A1-9E4CF7EF12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B47CCB-2C5B-4DB8-8271-B446A488D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FBA04B-B493-4EB7-B38C-8C09375B1B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61F063-337D-4D58-B8C0-3C165A5052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8D4E2A-E693-46B5-9D5E-C42CC20CC4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E6AE90-CF9E-4DDE-B42A-624DE74756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7EF15B-2B96-4452-BBD7-01D760D60B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59C22C-38CE-4446-BE46-B096EB8511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BF2031-FF0C-41EC-8BCD-E9523CCD8F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672582-58BA-4692-9F8E-76B4EE4CDB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B885A1-A3B3-41F2-ADBB-B49C650AA1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DB4838-A320-4E25-8689-5723FB68EF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A51602-8F1C-47DF-872D-96887536C0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328CD5-AB66-4505-A7A0-B84AC6F992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2A9FDB-4A29-48C0-8FCC-42AE05F61D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EED750-9AD6-46AC-A904-8B11B16FEB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A5DA8E-0F5D-4CA4-A547-CB86FD2CD7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FE33F0-BF51-4035-8750-77B1D9B6BE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74D44DB-565C-414A-8048-698EF52819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387852-E14F-4F3B-8687-5B00769B68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666B10-D883-4C12-96B3-6E906A4BD5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FE8237-BAF8-4AD4-B87A-1835BD6F3E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DB5E7D-70D4-436B-81FD-7726BE5F51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2700" spc="-1" strike="noStrike">
                <a:solidFill>
                  <a:srgbClr val="ffffff"/>
                </a:solidFill>
                <a:latin typeface="Source Sans Pro Black"/>
              </a:rPr>
              <a:t>Clique para editar o formato do texto do título</a:t>
            </a:r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Clique para editar o formato do texto da estrutura de tópicos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2c3e50"/>
                </a:solidFill>
                <a:latin typeface="Source Sans Pro"/>
              </a:rPr>
              <a:t>2.º nível da estrutura de tópicos</a:t>
            </a:r>
            <a:endParaRPr b="0" lang="pt-BR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c3e50"/>
                </a:solidFill>
                <a:latin typeface="Source Sans Pro"/>
              </a:rPr>
              <a:t>3.º nível da estrutura de tópicos</a:t>
            </a:r>
            <a:endParaRPr b="0" lang="pt-BR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2c3e50"/>
                </a:solidFill>
                <a:latin typeface="Source Sans Pro"/>
              </a:rPr>
              <a:t>4.º nível da estrutura de tópicos</a:t>
            </a:r>
            <a:endParaRPr b="0" lang="pt-BR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2c3e50"/>
                </a:solidFill>
                <a:latin typeface="Source Sans Pro"/>
              </a:rPr>
              <a:t>5.º nível da estrutura de tópicos</a:t>
            </a:r>
            <a:endParaRPr b="0" lang="pt-BR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2c3e50"/>
                </a:solidFill>
                <a:latin typeface="Source Sans Pro"/>
              </a:rPr>
              <a:t>6.º nível da estrutura de tópicos</a:t>
            </a:r>
            <a:endParaRPr b="0" lang="pt-BR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2c3e50"/>
                </a:solidFill>
                <a:latin typeface="Source Sans Pro"/>
              </a:rPr>
              <a:t>7.º nível da estrutura de tópicos</a:t>
            </a:r>
            <a:endParaRPr b="0" lang="pt-BR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&lt;data/hora&gt;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&lt;rodapé&gt;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27F6E488-94E3-46E5-BC01-998C9FFB5212}" type="slidenum"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pt-BR" sz="2700" spc="-1" strike="noStrike">
                <a:solidFill>
                  <a:srgbClr val="ffffff"/>
                </a:solidFill>
                <a:latin typeface="Source Sans Pro Black"/>
              </a:rPr>
              <a:t>Clique para editar o formato do texto do título</a:t>
            </a:r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32000" indent="-324000">
              <a:spcAft>
                <a:spcPts val="65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Clique para editar o formato do texto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2.º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3.º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4.º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5.º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6.º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7.º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&lt;data/hora&gt;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&lt;rodapé&gt;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fld id="{4A100278-BC83-444F-92C6-B89194A8E10F}" type="slidenum"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buNone/>
            </a:pPr>
            <a:r>
              <a:rPr b="1" lang="pt-BR" sz="2700" spc="-1" strike="noStrike">
                <a:solidFill>
                  <a:srgbClr val="2c3e50"/>
                </a:solidFill>
                <a:latin typeface="Source Sans Pro Black"/>
              </a:rPr>
              <a:t>Clique para editar o formato do texto do título</a:t>
            </a:r>
            <a:endParaRPr b="1" lang="pt-BR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Aft>
                <a:spcPts val="65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Clique para editar o formato do texto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2.º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3.º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4.º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5.º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6.º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</a:pPr>
            <a:r>
              <a:rPr b="0" lang="pt-BR" sz="1500" spc="-1" strike="noStrike">
                <a:solidFill>
                  <a:srgbClr val="ffffff"/>
                </a:solidFill>
                <a:latin typeface="Source Sans Pro"/>
              </a:rPr>
              <a:t>7.º nível da estrutura de tópicos</a:t>
            </a:r>
            <a:endParaRPr b="0" lang="pt-BR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&lt;data/hora&gt;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&lt;rodapé&gt;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1" lang="pt-B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buNone/>
            </a:pPr>
            <a:fld id="{406027E2-0C26-43A4-909F-605143010AB9}" type="slidenum"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2700" spc="-1" strike="noStrike">
                <a:solidFill>
                  <a:srgbClr val="ffffff"/>
                </a:solidFill>
                <a:latin typeface="Source Sans Pro Black"/>
              </a:rPr>
              <a:t>Tecnicas de estudo Richard Feymann</a:t>
            </a:r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03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1) Escolha um tópico que você quer aprender e comece a estuda-ló.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Reunir todo o Material 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Estudar e fazer resumos 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Fazer anotações no Caderno(desenhe)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Escrever e Ler em Voz alta o que esta anotando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2700" spc="-1" strike="noStrike">
                <a:solidFill>
                  <a:srgbClr val="ffffff"/>
                </a:solidFill>
                <a:latin typeface="Source Sans Pro Black"/>
              </a:rPr>
              <a:t>Tecnicas de estudo Richard Feymann</a:t>
            </a:r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261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2) Fingir que vai explicar o tópico de estudo numa palestra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Qualquer pessoa leiga DEVE entender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Explique com suas próprias palavras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Explicação da forma mais simples e direta possivel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2700" spc="-1" strike="noStrike">
                <a:solidFill>
                  <a:srgbClr val="ffffff"/>
                </a:solidFill>
                <a:latin typeface="Source Sans Pro Black"/>
              </a:rPr>
              <a:t>Tecnicas de estudo Richard Feymann</a:t>
            </a:r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20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3) Se aprofundar no assunto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Entender com maior detalhe possível o que foi estudado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Rever as anotações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2700" spc="-1" strike="noStrike">
                <a:solidFill>
                  <a:srgbClr val="ffffff"/>
                </a:solidFill>
                <a:latin typeface="Source Sans Pro Black"/>
              </a:rPr>
              <a:t>Tecnicas de estudo Richard Feymann</a:t>
            </a:r>
            <a:endParaRPr b="1" lang="pt-BR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206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4) Simplicar mais uma vez o assunto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Tentar explicar com analogias e aplicações no mundo real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Fazer Diagramas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2c3e50"/>
                </a:solidFill>
                <a:latin typeface="Source Sans Pro Semibold"/>
              </a:rPr>
              <a:t>Responder os Quizzes</a:t>
            </a:r>
            <a:endParaRPr b="1" lang="pt-BR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2022-12-07T15:49:14Z</dcterms:created>
  <dc:creator/>
  <dc:description/>
  <dc:language>pt-BR</dc:language>
  <cp:lastModifiedBy/>
  <dcterms:modified xsi:type="dcterms:W3CDTF">2022-12-07T16:49:02Z</dcterms:modified>
  <cp:revision>2</cp:revision>
  <dc:subject/>
  <dc:title>Midnightblue</dc:title>
</cp:coreProperties>
</file>