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5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4B4F2-9CC1-E16C-202C-FD28F62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ECDE04-EE86-F20B-3D4C-568A3CB58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7FD47-A9CE-7C1F-A23C-C04ECD34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0F1D1-6C27-C66A-834C-212E98C1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EA3C6-81B2-0809-F079-E04B6C5E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3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A61F-1B1F-13B3-22AD-472B4685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6B403-8002-6006-74DB-09ED9ACE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0E170-EBF6-3EB8-F3EC-90094D3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4FCB2-CF9E-C3EA-A7F7-A03BFE53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CF978-6D62-199B-5FF3-08F3CE74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5DDF8-4989-9D3E-9F0B-9DC85EB01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5BBBC2-63DC-B971-6B14-6136A7A6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CC207-0F5C-B5E3-D186-4117EB6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8A576-4CBF-6D28-918C-92137E82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CB5C0-2439-ADD1-9EB2-36100265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60F6E-C504-3A49-7391-EBD4E60D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74388-1D8F-9C4A-B222-A1F4B296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8DEB26-20FD-3899-1746-25FE3EBF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7D5C5F-889E-988B-7538-7658256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F3A41-0463-DCE6-E145-122C2C1A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20EB8-5C22-20D4-5418-CD2E6193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6E954-F294-6D93-19D4-F26FB338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00519-FB1B-EAFA-B8F1-FF7DDCAA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65AC0D-2F84-29B5-14A6-71C789D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222C8-8CA6-6BAE-5A2F-9C55101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4899B-67B6-FF86-3FD8-3840323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F725B-C992-1CBA-0FC4-84186911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5A0039-207F-AE48-ABC2-177914D8C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80CFBA-EA3E-6F34-EAA7-472B9299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E5A2AB-AB79-335B-4C81-66D4EB54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175E9F-8A26-1B2D-F622-47425B11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046AB-9C8B-0F38-CC5B-9FC69FE4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6115BE-DF9C-6FC0-D362-7D2378C9B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0C5258-73D6-5044-3C6D-04D29496C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19525D-4508-1F11-89C1-BA1F0D5EA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D65097-4BBC-AAE4-FA1A-C4D9CE29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87A3CE-2A53-D9EE-22F7-7919706B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CD3B9E-3F4D-6924-552A-CB5EC344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43A874-53D7-235B-DFD4-CB92534C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6B20-D6B8-3DCE-CC84-48DF50B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92F0C-CF97-0083-26FF-96A7DE9A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6D5D56-F4E5-FAE8-94F3-83FDDFB3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875A41-B0DF-54C1-A27B-8F4185B4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D5879E-901F-B6D8-46CD-95FB4514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7962E4-2C7F-6D33-841E-978062BA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FEEF30-082D-CBA3-31F0-9CF1CDD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D5421-EA6A-7F69-77BA-26F27A8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D3EAC8-36F2-B37F-C393-BE60B27F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59900E-212B-AD44-260C-D85616463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25CAA0-C19B-ED4D-B046-AEEADB99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F4621-08EE-8C1C-73BA-468454BD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1FFF5C-0DB2-B4B6-8FDD-A4D997DF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D3956-F3C8-5F4D-3A00-A92015C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02AF4F-85B2-CA3F-AFE3-C509D72ED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B5AFA1-3B25-D18B-89F7-61130A5E3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A7FD49-F571-D8C3-09DC-E703DBD4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8D659-BF35-D789-9380-4E65E92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D83AA4-891A-2F8A-59D2-2CCA023C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0BB522-D268-1314-4F15-E0DECA42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E9E97-7F9E-8236-7721-BC8ADBD8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D89EC-0FAE-3042-B1AD-4550A76E5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4DB6-09BD-4A68-9ECB-07C206392F54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AD1A7-F12F-7F7C-2393-D3D318C5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E7FAAF-131F-D905-D168-295F4ACB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4ECC0-27DC-4045-A714-AE18BE59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EEB3654-1B3D-0EFB-068A-BE0CE19A7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9"/>
          <a:stretch/>
        </p:blipFill>
        <p:spPr>
          <a:xfrm>
            <a:off x="468047" y="1700508"/>
            <a:ext cx="3633174" cy="320104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BFA0E37-7D26-6997-18A5-9767284C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150" y="1521551"/>
            <a:ext cx="3771948" cy="35589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6706F30-D57D-8868-97B4-E6FE5EF81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01" y="1445346"/>
            <a:ext cx="3776345" cy="352100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4ACB627-2FDA-D5E3-AB41-ED79CA53919B}"/>
              </a:ext>
            </a:extLst>
          </p:cNvPr>
          <p:cNvSpPr txBox="1"/>
          <p:nvPr/>
        </p:nvSpPr>
        <p:spPr>
          <a:xfrm>
            <a:off x="468047" y="120590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Pinned Nxx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8A51C21-EB0C-C6EF-C4FC-F7786E73CB3A}"/>
              </a:ext>
            </a:extLst>
          </p:cNvPr>
          <p:cNvSpPr txBox="1"/>
          <p:nvPr/>
        </p:nvSpPr>
        <p:spPr>
          <a:xfrm>
            <a:off x="4378150" y="1219234"/>
            <a:ext cx="23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Clamped  Nxy and Nyy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9CDA60-A8BD-7A64-26F3-EE00F189D3ED}"/>
              </a:ext>
            </a:extLst>
          </p:cNvPr>
          <p:cNvSpPr txBox="1"/>
          <p:nvPr/>
        </p:nvSpPr>
        <p:spPr>
          <a:xfrm>
            <a:off x="8427027" y="1205902"/>
            <a:ext cx="277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Free Edge Nxx  (custom BC)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51D7731-5C50-54F8-F01E-66BD5C3A9151}"/>
              </a:ext>
            </a:extLst>
          </p:cNvPr>
          <p:cNvSpPr/>
          <p:nvPr/>
        </p:nvSpPr>
        <p:spPr>
          <a:xfrm>
            <a:off x="397164" y="1205380"/>
            <a:ext cx="3771948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EC7B887-B066-7C7D-56BB-131E99240DD9}"/>
              </a:ext>
            </a:extLst>
          </p:cNvPr>
          <p:cNvSpPr/>
          <p:nvPr/>
        </p:nvSpPr>
        <p:spPr>
          <a:xfrm>
            <a:off x="394942" y="1205902"/>
            <a:ext cx="11582803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C1AB288-45DE-B561-9B9E-D26928E5363A}"/>
              </a:ext>
            </a:extLst>
          </p:cNvPr>
          <p:cNvSpPr/>
          <p:nvPr/>
        </p:nvSpPr>
        <p:spPr>
          <a:xfrm>
            <a:off x="401687" y="1211032"/>
            <a:ext cx="7799714" cy="386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32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Pereira</dc:creator>
  <cp:lastModifiedBy>Rafael Pereira</cp:lastModifiedBy>
  <cp:revision>1</cp:revision>
  <dcterms:created xsi:type="dcterms:W3CDTF">2023-02-28T01:58:42Z</dcterms:created>
  <dcterms:modified xsi:type="dcterms:W3CDTF">2023-02-28T02:15:01Z</dcterms:modified>
</cp:coreProperties>
</file>