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75063" cy="6343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200" d="100"/>
          <a:sy n="200" d="100"/>
        </p:scale>
        <p:origin x="11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30" y="1038186"/>
            <a:ext cx="3123804" cy="2208530"/>
          </a:xfrm>
        </p:spPr>
        <p:txBody>
          <a:bodyPr anchor="b"/>
          <a:lstStyle>
            <a:lvl1pPr algn="ctr">
              <a:defRPr sz="24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83" y="3331885"/>
            <a:ext cx="2756297" cy="1531580"/>
          </a:xfrm>
        </p:spPr>
        <p:txBody>
          <a:bodyPr/>
          <a:lstStyle>
            <a:lvl1pPr marL="0" indent="0" algn="ctr">
              <a:buNone/>
              <a:defRPr sz="965"/>
            </a:lvl1pPr>
            <a:lvl2pPr marL="183749" indent="0" algn="ctr">
              <a:buNone/>
              <a:defRPr sz="804"/>
            </a:lvl2pPr>
            <a:lvl3pPr marL="367497" indent="0" algn="ctr">
              <a:buNone/>
              <a:defRPr sz="723"/>
            </a:lvl3pPr>
            <a:lvl4pPr marL="551246" indent="0" algn="ctr">
              <a:buNone/>
              <a:defRPr sz="643"/>
            </a:lvl4pPr>
            <a:lvl5pPr marL="734995" indent="0" algn="ctr">
              <a:buNone/>
              <a:defRPr sz="643"/>
            </a:lvl5pPr>
            <a:lvl6pPr marL="918743" indent="0" algn="ctr">
              <a:buNone/>
              <a:defRPr sz="643"/>
            </a:lvl6pPr>
            <a:lvl7pPr marL="1102492" indent="0" algn="ctr">
              <a:buNone/>
              <a:defRPr sz="643"/>
            </a:lvl7pPr>
            <a:lvl8pPr marL="1286241" indent="0" algn="ctr">
              <a:buNone/>
              <a:defRPr sz="643"/>
            </a:lvl8pPr>
            <a:lvl9pPr marL="1469989" indent="0" algn="ctr">
              <a:buNone/>
              <a:defRPr sz="64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6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9967" y="337741"/>
            <a:ext cx="792435" cy="53759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661" y="337741"/>
            <a:ext cx="2331368" cy="53759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47" y="1581509"/>
            <a:ext cx="3169742" cy="2638782"/>
          </a:xfrm>
        </p:spPr>
        <p:txBody>
          <a:bodyPr anchor="b"/>
          <a:lstStyle>
            <a:lvl1pPr>
              <a:defRPr sz="24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747" y="4245255"/>
            <a:ext cx="3169742" cy="1387673"/>
          </a:xfrm>
        </p:spPr>
        <p:txBody>
          <a:bodyPr/>
          <a:lstStyle>
            <a:lvl1pPr marL="0" indent="0">
              <a:buNone/>
              <a:defRPr sz="965">
                <a:solidFill>
                  <a:schemeClr val="tx1"/>
                </a:solidFill>
              </a:defRPr>
            </a:lvl1pPr>
            <a:lvl2pPr marL="183749" indent="0">
              <a:buNone/>
              <a:defRPr sz="804">
                <a:solidFill>
                  <a:schemeClr val="tx1">
                    <a:tint val="75000"/>
                  </a:schemeClr>
                </a:solidFill>
              </a:defRPr>
            </a:lvl2pPr>
            <a:lvl3pPr marL="367497" indent="0">
              <a:buNone/>
              <a:defRPr sz="723">
                <a:solidFill>
                  <a:schemeClr val="tx1">
                    <a:tint val="75000"/>
                  </a:schemeClr>
                </a:solidFill>
              </a:defRPr>
            </a:lvl3pPr>
            <a:lvl4pPr marL="551246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4pPr>
            <a:lvl5pPr marL="734995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5pPr>
            <a:lvl6pPr marL="918743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6pPr>
            <a:lvl7pPr marL="1102492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7pPr>
            <a:lvl8pPr marL="1286241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8pPr>
            <a:lvl9pPr marL="1469989" indent="0">
              <a:buNone/>
              <a:defRPr sz="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660" y="1688703"/>
            <a:ext cx="1561902" cy="40249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501" y="1688703"/>
            <a:ext cx="1561902" cy="40249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11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39" y="337742"/>
            <a:ext cx="3169742" cy="122614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139" y="1555076"/>
            <a:ext cx="1554724" cy="762119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749" indent="0">
              <a:buNone/>
              <a:defRPr sz="804" b="1"/>
            </a:lvl2pPr>
            <a:lvl3pPr marL="367497" indent="0">
              <a:buNone/>
              <a:defRPr sz="723" b="1"/>
            </a:lvl3pPr>
            <a:lvl4pPr marL="551246" indent="0">
              <a:buNone/>
              <a:defRPr sz="643" b="1"/>
            </a:lvl4pPr>
            <a:lvl5pPr marL="734995" indent="0">
              <a:buNone/>
              <a:defRPr sz="643" b="1"/>
            </a:lvl5pPr>
            <a:lvl6pPr marL="918743" indent="0">
              <a:buNone/>
              <a:defRPr sz="643" b="1"/>
            </a:lvl6pPr>
            <a:lvl7pPr marL="1102492" indent="0">
              <a:buNone/>
              <a:defRPr sz="643" b="1"/>
            </a:lvl7pPr>
            <a:lvl8pPr marL="1286241" indent="0">
              <a:buNone/>
              <a:defRPr sz="643" b="1"/>
            </a:lvl8pPr>
            <a:lvl9pPr marL="1469989" indent="0">
              <a:buNone/>
              <a:defRPr sz="64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139" y="2317194"/>
            <a:ext cx="1554724" cy="34082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0501" y="1555076"/>
            <a:ext cx="1562380" cy="762119"/>
          </a:xfrm>
        </p:spPr>
        <p:txBody>
          <a:bodyPr anchor="b"/>
          <a:lstStyle>
            <a:lvl1pPr marL="0" indent="0">
              <a:buNone/>
              <a:defRPr sz="965" b="1"/>
            </a:lvl1pPr>
            <a:lvl2pPr marL="183749" indent="0">
              <a:buNone/>
              <a:defRPr sz="804" b="1"/>
            </a:lvl2pPr>
            <a:lvl3pPr marL="367497" indent="0">
              <a:buNone/>
              <a:defRPr sz="723" b="1"/>
            </a:lvl3pPr>
            <a:lvl4pPr marL="551246" indent="0">
              <a:buNone/>
              <a:defRPr sz="643" b="1"/>
            </a:lvl4pPr>
            <a:lvl5pPr marL="734995" indent="0">
              <a:buNone/>
              <a:defRPr sz="643" b="1"/>
            </a:lvl5pPr>
            <a:lvl6pPr marL="918743" indent="0">
              <a:buNone/>
              <a:defRPr sz="643" b="1"/>
            </a:lvl6pPr>
            <a:lvl7pPr marL="1102492" indent="0">
              <a:buNone/>
              <a:defRPr sz="643" b="1"/>
            </a:lvl7pPr>
            <a:lvl8pPr marL="1286241" indent="0">
              <a:buNone/>
              <a:defRPr sz="643" b="1"/>
            </a:lvl8pPr>
            <a:lvl9pPr marL="1469989" indent="0">
              <a:buNone/>
              <a:defRPr sz="64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0501" y="2317194"/>
            <a:ext cx="1562380" cy="34082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0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3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8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39" y="422910"/>
            <a:ext cx="1185303" cy="1480185"/>
          </a:xfrm>
        </p:spPr>
        <p:txBody>
          <a:bodyPr anchor="b"/>
          <a:lstStyle>
            <a:lvl1pPr>
              <a:defRPr sz="12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380" y="913370"/>
            <a:ext cx="1860501" cy="4508103"/>
          </a:xfrm>
        </p:spPr>
        <p:txBody>
          <a:bodyPr/>
          <a:lstStyle>
            <a:lvl1pPr>
              <a:defRPr sz="1286"/>
            </a:lvl1pPr>
            <a:lvl2pPr>
              <a:defRPr sz="1125"/>
            </a:lvl2pPr>
            <a:lvl3pPr>
              <a:defRPr sz="965"/>
            </a:lvl3pPr>
            <a:lvl4pPr>
              <a:defRPr sz="804"/>
            </a:lvl4pPr>
            <a:lvl5pPr>
              <a:defRPr sz="804"/>
            </a:lvl5pPr>
            <a:lvl6pPr>
              <a:defRPr sz="804"/>
            </a:lvl6pPr>
            <a:lvl7pPr>
              <a:defRPr sz="804"/>
            </a:lvl7pPr>
            <a:lvl8pPr>
              <a:defRPr sz="804"/>
            </a:lvl8pPr>
            <a:lvl9pPr>
              <a:defRPr sz="80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139" y="1903095"/>
            <a:ext cx="1185303" cy="3525719"/>
          </a:xfrm>
        </p:spPr>
        <p:txBody>
          <a:bodyPr/>
          <a:lstStyle>
            <a:lvl1pPr marL="0" indent="0">
              <a:buNone/>
              <a:defRPr sz="643"/>
            </a:lvl1pPr>
            <a:lvl2pPr marL="183749" indent="0">
              <a:buNone/>
              <a:defRPr sz="563"/>
            </a:lvl2pPr>
            <a:lvl3pPr marL="367497" indent="0">
              <a:buNone/>
              <a:defRPr sz="482"/>
            </a:lvl3pPr>
            <a:lvl4pPr marL="551246" indent="0">
              <a:buNone/>
              <a:defRPr sz="402"/>
            </a:lvl4pPr>
            <a:lvl5pPr marL="734995" indent="0">
              <a:buNone/>
              <a:defRPr sz="402"/>
            </a:lvl5pPr>
            <a:lvl6pPr marL="918743" indent="0">
              <a:buNone/>
              <a:defRPr sz="402"/>
            </a:lvl6pPr>
            <a:lvl7pPr marL="1102492" indent="0">
              <a:buNone/>
              <a:defRPr sz="402"/>
            </a:lvl7pPr>
            <a:lvl8pPr marL="1286241" indent="0">
              <a:buNone/>
              <a:defRPr sz="402"/>
            </a:lvl8pPr>
            <a:lvl9pPr marL="1469989" indent="0">
              <a:buNone/>
              <a:defRPr sz="4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1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39" y="422910"/>
            <a:ext cx="1185303" cy="1480185"/>
          </a:xfrm>
        </p:spPr>
        <p:txBody>
          <a:bodyPr anchor="b"/>
          <a:lstStyle>
            <a:lvl1pPr>
              <a:defRPr sz="12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380" y="913370"/>
            <a:ext cx="1860501" cy="4508103"/>
          </a:xfrm>
        </p:spPr>
        <p:txBody>
          <a:bodyPr anchor="t"/>
          <a:lstStyle>
            <a:lvl1pPr marL="0" indent="0">
              <a:buNone/>
              <a:defRPr sz="1286"/>
            </a:lvl1pPr>
            <a:lvl2pPr marL="183749" indent="0">
              <a:buNone/>
              <a:defRPr sz="1125"/>
            </a:lvl2pPr>
            <a:lvl3pPr marL="367497" indent="0">
              <a:buNone/>
              <a:defRPr sz="965"/>
            </a:lvl3pPr>
            <a:lvl4pPr marL="551246" indent="0">
              <a:buNone/>
              <a:defRPr sz="804"/>
            </a:lvl4pPr>
            <a:lvl5pPr marL="734995" indent="0">
              <a:buNone/>
              <a:defRPr sz="804"/>
            </a:lvl5pPr>
            <a:lvl6pPr marL="918743" indent="0">
              <a:buNone/>
              <a:defRPr sz="804"/>
            </a:lvl6pPr>
            <a:lvl7pPr marL="1102492" indent="0">
              <a:buNone/>
              <a:defRPr sz="804"/>
            </a:lvl7pPr>
            <a:lvl8pPr marL="1286241" indent="0">
              <a:buNone/>
              <a:defRPr sz="804"/>
            </a:lvl8pPr>
            <a:lvl9pPr marL="1469989" indent="0">
              <a:buNone/>
              <a:defRPr sz="8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139" y="1903095"/>
            <a:ext cx="1185303" cy="3525719"/>
          </a:xfrm>
        </p:spPr>
        <p:txBody>
          <a:bodyPr/>
          <a:lstStyle>
            <a:lvl1pPr marL="0" indent="0">
              <a:buNone/>
              <a:defRPr sz="643"/>
            </a:lvl1pPr>
            <a:lvl2pPr marL="183749" indent="0">
              <a:buNone/>
              <a:defRPr sz="563"/>
            </a:lvl2pPr>
            <a:lvl3pPr marL="367497" indent="0">
              <a:buNone/>
              <a:defRPr sz="482"/>
            </a:lvl3pPr>
            <a:lvl4pPr marL="551246" indent="0">
              <a:buNone/>
              <a:defRPr sz="402"/>
            </a:lvl4pPr>
            <a:lvl5pPr marL="734995" indent="0">
              <a:buNone/>
              <a:defRPr sz="402"/>
            </a:lvl5pPr>
            <a:lvl6pPr marL="918743" indent="0">
              <a:buNone/>
              <a:defRPr sz="402"/>
            </a:lvl6pPr>
            <a:lvl7pPr marL="1102492" indent="0">
              <a:buNone/>
              <a:defRPr sz="402"/>
            </a:lvl7pPr>
            <a:lvl8pPr marL="1286241" indent="0">
              <a:buNone/>
              <a:defRPr sz="402"/>
            </a:lvl8pPr>
            <a:lvl9pPr marL="1469989" indent="0">
              <a:buNone/>
              <a:defRPr sz="4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2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661" y="337742"/>
            <a:ext cx="3169742" cy="122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661" y="1688703"/>
            <a:ext cx="3169742" cy="402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661" y="5879625"/>
            <a:ext cx="826889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16E8-F07F-40F5-8DBD-22A29FF0BC1C}" type="datetimeFigureOut">
              <a:rPr lang="pt-BR" smtClean="0"/>
              <a:t>15/12/2021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365" y="5879625"/>
            <a:ext cx="1240334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5513" y="5879625"/>
            <a:ext cx="826889" cy="337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70889-BED4-475C-8ADD-33297E7B5A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8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7497" rtl="0" eaLnBrk="1" latinLnBrk="0" hangingPunct="1">
        <a:lnSpc>
          <a:spcPct val="90000"/>
        </a:lnSpc>
        <a:spcBef>
          <a:spcPct val="0"/>
        </a:spcBef>
        <a:buNone/>
        <a:defRPr sz="1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874" indent="-91874" algn="l" defTabSz="367497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623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5" kern="1200">
          <a:solidFill>
            <a:schemeClr val="tx1"/>
          </a:solidFill>
          <a:latin typeface="+mn-lt"/>
          <a:ea typeface="+mn-ea"/>
          <a:cs typeface="+mn-cs"/>
        </a:defRPr>
      </a:lvl2pPr>
      <a:lvl3pPr marL="459372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3pPr>
      <a:lvl4pPr marL="643120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826869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1010618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94366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378115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561864" indent="-91874" algn="l" defTabSz="367497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1pPr>
      <a:lvl2pPr marL="183749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2pPr>
      <a:lvl3pPr marL="367497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3pPr>
      <a:lvl4pPr marL="551246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4pPr>
      <a:lvl5pPr marL="734995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5pPr>
      <a:lvl6pPr marL="918743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6pPr>
      <a:lvl7pPr marL="1102492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7pPr>
      <a:lvl8pPr marL="1286241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8pPr>
      <a:lvl9pPr marL="1469989" algn="l" defTabSz="367497" rtl="0" eaLnBrk="1" latinLnBrk="0" hangingPunct="1">
        <a:defRPr sz="7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93F3-129D-4313-8591-4F7660D03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A3942-568B-418A-B276-CDAFD5334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5EA3B8-543D-49FD-B35D-D3AEDA05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-1"/>
            <a:ext cx="3676650" cy="63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9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Vinicius Conrado</dc:creator>
  <cp:lastModifiedBy>Pedro Vinicius Conrado</cp:lastModifiedBy>
  <cp:revision>1</cp:revision>
  <dcterms:created xsi:type="dcterms:W3CDTF">2021-12-15T07:18:01Z</dcterms:created>
  <dcterms:modified xsi:type="dcterms:W3CDTF">2021-12-15T07:20:56Z</dcterms:modified>
</cp:coreProperties>
</file>