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2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ITIC 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F06FB-B2F0-4D5D-90A7-EB7BD6647D48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5CCF5-1AF1-4817-898A-1E3DAEFAB3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07418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ITIC 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E3728-9B72-429D-BFFA-63E137B82B27}" type="datetimeFigureOut">
              <a:rPr lang="pt-PT" smtClean="0"/>
              <a:t>08/03/2018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65D55-3522-40A6-9E5E-4734582039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90756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13F02DB8-D02A-41A5-B950-00686E196400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Exercício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9F0B-7ADF-4101-B91F-FD5E85BAA792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ED4C-0202-47F3-B83E-B79A043CDBEF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1251-B713-4151-8317-B31A689E11EB}" type="datetime8">
              <a:rPr lang="pt-PT" smtClean="0"/>
              <a:t>08/03/2018 09:12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699C-927C-4869-B231-5E5DB994BF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305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96B0-870E-4878-BE31-E26DD8FA5FBD}" type="datetime8">
              <a:rPr lang="pt-PT" smtClean="0"/>
              <a:t>08/03/2018 09:12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699C-927C-4869-B231-5E5DB994BF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14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A92B-0156-4123-BAE9-C05A5A3F76E8}" type="datetime8">
              <a:rPr lang="pt-PT" smtClean="0"/>
              <a:t>08/03/2018 09:12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699C-927C-4869-B231-5E5DB994BF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399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0281-4D24-45C5-BED3-CFFDD5239E5E}" type="datetime8">
              <a:rPr lang="pt-PT" smtClean="0"/>
              <a:t>08/03/2018 09:12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699C-927C-4869-B231-5E5DB994BF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873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BEB6-ED5B-4B61-AE01-A5C16045BD14}" type="datetime8">
              <a:rPr lang="pt-PT" smtClean="0"/>
              <a:t>08/03/2018 09:12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699C-927C-4869-B231-5E5DB994BF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9889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8B50-0C85-44D7-A9B5-90B250F7AF2E}" type="datetime8">
              <a:rPr lang="pt-PT" smtClean="0"/>
              <a:t>08/03/2018 09:12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699C-927C-4869-B231-5E5DB994BF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7427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819F-B783-4B29-A3BF-DCD12F4685E4}" type="datetime8">
              <a:rPr lang="pt-PT" smtClean="0"/>
              <a:t>08/03/2018 09:12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699C-927C-4869-B231-5E5DB994BF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8229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F499-8269-4F80-8BF7-3E06145BDA2E}" type="datetime8">
              <a:rPr lang="pt-PT" smtClean="0"/>
              <a:t>08/03/2018 09:12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699C-927C-4869-B231-5E5DB994BF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63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B896-00BE-4A41-96E0-7196661A1923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ABFA-FE64-409B-8E0D-AAF2B439B1C4}" type="datetime8">
              <a:rPr lang="pt-PT" smtClean="0"/>
              <a:t>08/03/2018 09:12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699C-927C-4869-B231-5E5DB994BF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6969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07FD-168F-41E1-B974-00C940FBDD3A}" type="datetime8">
              <a:rPr lang="pt-PT" smtClean="0"/>
              <a:t>08/03/2018 09:12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699C-927C-4869-B231-5E5DB994BF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7788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7527-0BCA-41A5-B87F-CF53B99C5EDF}" type="datetime8">
              <a:rPr lang="pt-PT" smtClean="0"/>
              <a:t>08/03/2018 09:12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8699C-927C-4869-B231-5E5DB994BF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911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526A-F882-4A3F-A53D-D8F08CB148FC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C067-394C-4549-A981-AA03CE19A180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AA4FAEC-4BBA-411D-83D9-589E8DAE51EA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Exercício 3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AB1801C3-6BDC-4C07-958A-2D723404EE24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Exercício 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6C34-C176-4EBE-8DEF-4C7D364870C5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507E-E3FB-4D3F-8FCF-8CF8E7BDEDB7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F653-4306-4A6B-8B74-E5B250F4F797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Exercício 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0A3213-B93B-48BB-B751-F2E8ED043B94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Exercício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031CAD03-9794-4D43-999C-C75D046CA008}" type="datetime8">
              <a:rPr lang="pt-PT" smtClean="0"/>
              <a:t>08/03/2018 09:12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699C-927C-4869-B231-5E5DB994BF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540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NKDhjZQFdS0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353" y="770414"/>
            <a:ext cx="7766862" cy="2127332"/>
          </a:xfrm>
        </p:spPr>
        <p:txBody>
          <a:bodyPr>
            <a:normAutofit/>
          </a:bodyPr>
          <a:lstStyle/>
          <a:p>
            <a:pPr algn="ctr"/>
            <a:r>
              <a:rPr lang="pt-PT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com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Inserir e formatar </a:t>
            </a:r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objetos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1682-5E75-4B3D-86C2-3BCA14983177}" type="datetime8">
              <a:rPr lang="pt-PT" smtClean="0"/>
              <a:t>08/03/2018 09:20</a:t>
            </a:fld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Gill Sans MT" panose="020B0502020104020203" pitchFamily="34" charset="0"/>
              </a:rPr>
              <a:t>Exercício</a:t>
            </a:r>
            <a:r>
              <a:rPr lang="en-US" dirty="0" smtClean="0">
                <a:latin typeface="Gill Sans MT" panose="020B0502020104020203" pitchFamily="34" charset="0"/>
              </a:rPr>
              <a:t> 3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97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9" y="888643"/>
            <a:ext cx="2947482" cy="497124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Formas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Automáticas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6875241" y="540912"/>
            <a:ext cx="3221287" cy="6317088"/>
            <a:chOff x="6502262" y="708338"/>
            <a:chExt cx="3221287" cy="5666704"/>
          </a:xfrm>
        </p:grpSpPr>
        <p:sp>
          <p:nvSpPr>
            <p:cNvPr id="3" name="Triângulo isósceles 2"/>
            <p:cNvSpPr/>
            <p:nvPr/>
          </p:nvSpPr>
          <p:spPr>
            <a:xfrm>
              <a:off x="6877318" y="1255690"/>
              <a:ext cx="2524260" cy="4990564"/>
            </a:xfrm>
            <a:prstGeom prst="triangl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Triângulo isósceles 3"/>
            <p:cNvSpPr/>
            <p:nvPr/>
          </p:nvSpPr>
          <p:spPr>
            <a:xfrm>
              <a:off x="6639058" y="708338"/>
              <a:ext cx="309093" cy="5537916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Triângulo isósceles 4"/>
            <p:cNvSpPr/>
            <p:nvPr/>
          </p:nvSpPr>
          <p:spPr>
            <a:xfrm>
              <a:off x="9259911" y="708338"/>
              <a:ext cx="328412" cy="5537916"/>
            </a:xfrm>
            <a:prstGeom prst="triangle">
              <a:avLst>
                <a:gd name="adj" fmla="val 53289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Oval 5"/>
            <p:cNvSpPr/>
            <p:nvPr/>
          </p:nvSpPr>
          <p:spPr>
            <a:xfrm>
              <a:off x="6825803" y="708338"/>
              <a:ext cx="2575775" cy="216365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Lua 7"/>
            <p:cNvSpPr/>
            <p:nvPr/>
          </p:nvSpPr>
          <p:spPr>
            <a:xfrm>
              <a:off x="9237372" y="4365938"/>
              <a:ext cx="486177" cy="2009104"/>
            </a:xfrm>
            <a:prstGeom prst="moon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Lua 8"/>
            <p:cNvSpPr/>
            <p:nvPr/>
          </p:nvSpPr>
          <p:spPr>
            <a:xfrm flipH="1">
              <a:off x="6502262" y="4365938"/>
              <a:ext cx="547775" cy="2009104"/>
            </a:xfrm>
            <a:prstGeom prst="moon">
              <a:avLst>
                <a:gd name="adj" fmla="val 45607"/>
              </a:avLst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6" name="Marcador de Posição d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3F98-ED07-4353-A4DA-0607A0FC91F2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17" name="Marcador de Posição do Número do Diapositivo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Gill Sans MT" panose="020B0502020104020203" pitchFamily="34" charset="0"/>
              </a:rPr>
              <a:t>Exercício</a:t>
            </a:r>
            <a:r>
              <a:rPr lang="en-US" dirty="0" smtClean="0">
                <a:latin typeface="Gill Sans MT" panose="020B0502020104020203" pitchFamily="34" charset="0"/>
              </a:rPr>
              <a:t> 3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6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9" y="794084"/>
            <a:ext cx="2947482" cy="5160211"/>
          </a:xfrm>
        </p:spPr>
        <p:txBody>
          <a:bodyPr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Imagens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Vídeos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549316" y="794084"/>
            <a:ext cx="3793316" cy="1037222"/>
          </a:xfrm>
        </p:spPr>
        <p:txBody>
          <a:bodyPr anchor="t">
            <a:noAutofit/>
          </a:bodyPr>
          <a:lstStyle/>
          <a:p>
            <a:r>
              <a:rPr lang="pt-PT" sz="1800" dirty="0" smtClean="0">
                <a:solidFill>
                  <a:srgbClr val="002060"/>
                </a:solidFill>
              </a:rPr>
              <a:t>Esta </a:t>
            </a:r>
            <a:r>
              <a:rPr lang="pt-PT" sz="1800" dirty="0">
                <a:solidFill>
                  <a:srgbClr val="002060"/>
                </a:solidFill>
              </a:rPr>
              <a:t>imagem tem movimento mas este só é visível na vista de apresentação</a:t>
            </a:r>
          </a:p>
        </p:txBody>
      </p:sp>
      <p:pic>
        <p:nvPicPr>
          <p:cNvPr id="7" name="NKDhjZQFdS0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753853" y="2655888"/>
            <a:ext cx="3588779" cy="2571750"/>
          </a:xfrm>
          <a:prstGeom prst="rect">
            <a:avLst/>
          </a:prstGeom>
        </p:spPr>
      </p:pic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7818462" y="794085"/>
            <a:ext cx="3719821" cy="1037222"/>
          </a:xfrm>
        </p:spPr>
        <p:txBody>
          <a:bodyPr anchor="t">
            <a:normAutofit/>
          </a:bodyPr>
          <a:lstStyle/>
          <a:p>
            <a:r>
              <a:rPr lang="pt-PT" sz="1800" dirty="0">
                <a:solidFill>
                  <a:srgbClr val="002060"/>
                </a:solidFill>
              </a:rPr>
              <a:t>Esta imagem não tem movimento</a:t>
            </a:r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762325" y="2655888"/>
            <a:ext cx="3589479" cy="2571749"/>
          </a:xfrm>
          <a:prstGeom prst="rect">
            <a:avLst/>
          </a:prstGeom>
        </p:spPr>
      </p:pic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E6AF-62A6-4DEA-BA2F-F2060C372EA8}" type="datetime8">
              <a:rPr lang="pt-PT" smtClean="0"/>
              <a:t>08/03/2018 09:12</a:t>
            </a:fld>
            <a:endParaRPr lang="en-US" dirty="0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latin typeface="Gill Sans MT" panose="020B0502020104020203" pitchFamily="34" charset="0"/>
              </a:rPr>
              <a:t>Exercício 3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75214"/>
      </p:ext>
    </p:extLst>
  </p:cSld>
  <p:clrMapOvr>
    <a:masterClrMapping/>
  </p:clrMapOvr>
</p:sld>
</file>

<file path=ppt/theme/theme1.xml><?xml version="1.0" encoding="utf-8"?>
<a:theme xmlns:a="http://schemas.openxmlformats.org/drawingml/2006/main" name="Moldura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TM03457475[[fn=Moldura]]</Template>
  <TotalTime>70</TotalTime>
  <Words>42</Words>
  <Application>Microsoft Office PowerPoint</Application>
  <PresentationFormat>Ecrã Panorâmico</PresentationFormat>
  <Paragraphs>15</Paragraphs>
  <Slides>3</Slides>
  <Notes>0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Corbel</vt:lpstr>
      <vt:lpstr>Gill Sans MT</vt:lpstr>
      <vt:lpstr>Wingdings 2</vt:lpstr>
      <vt:lpstr>Moldura</vt:lpstr>
      <vt:lpstr>Modelo de apresentação personalizado</vt:lpstr>
      <vt:lpstr>Trabalho com objetos</vt:lpstr>
      <vt:lpstr>Formas Automáticas</vt:lpstr>
      <vt:lpstr>Imagens e Vídeos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com objetos</dc:title>
  <dc:creator>Formandos</dc:creator>
  <cp:lastModifiedBy>Formandos</cp:lastModifiedBy>
  <cp:revision>9</cp:revision>
  <dcterms:created xsi:type="dcterms:W3CDTF">2018-03-06T11:42:37Z</dcterms:created>
  <dcterms:modified xsi:type="dcterms:W3CDTF">2018-03-08T09:21:15Z</dcterms:modified>
</cp:coreProperties>
</file>