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9" d="100"/>
          <a:sy n="89" d="100"/>
        </p:scale>
        <p:origin x="137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CFC10-F3DB-4DE9-8B29-4B9C9E85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AC1DEE-8025-498D-AA51-AC368DECC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A5438A-1CDA-4B09-BA84-535EFAE4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AE4B-33E5-47B4-B6AE-0B85512977ED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790F2-66AE-4F23-92D4-2B0CCBCB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72C81D-FB3E-4EC3-9BCF-7F754123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A528-F7E2-4D1E-8EA9-0BC9FE1F6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99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C9149-00BC-4EF2-9B2D-D8C71C11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559FC2-7791-4588-8BD1-5E97A8DBF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617ED8-410E-42ED-996A-C54831CC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AE4B-33E5-47B4-B6AE-0B85512977ED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B18166-BEB0-4DCF-A370-5FB30391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8DC33C-7123-4052-8F46-29BB11C1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A528-F7E2-4D1E-8EA9-0BC9FE1F6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33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630D14-CF16-467F-9CA0-90E227BA3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49D557-9C3B-40D6-96E9-5FFD5CDF7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4EA5FC-D02C-41BF-AC7E-42725609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AE4B-33E5-47B4-B6AE-0B85512977ED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C50B0-DD0E-4D33-99E9-B1E203BF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5CB49B-A67E-47CD-8046-E2E7CAA7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A528-F7E2-4D1E-8EA9-0BC9FE1F6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5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48CBD-DA78-4180-B4A4-81C2DD2F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7F0D54-D4C0-4C9A-ABF9-474C61778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644B5D-982E-4A9D-83CC-ABE93AFC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AE4B-33E5-47B4-B6AE-0B85512977ED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A1756-97EB-41EC-A04A-A5144A6D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C27847-B3AB-4553-A45B-2FB634B5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A528-F7E2-4D1E-8EA9-0BC9FE1F6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17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37137-82D8-48DA-9E68-E3BD4F02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6978A5-FCFE-4415-8F0A-CAFAB098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405191-C150-4E26-B105-737A4749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AE4B-33E5-47B4-B6AE-0B85512977ED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8641DC-0D8F-4CAB-AE39-FE1676A3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7F6979-92D6-428C-A39C-883C3E72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A528-F7E2-4D1E-8EA9-0BC9FE1F6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58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376DA-2EE5-4C48-AB10-33225BBD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98C069-0790-4EE1-B8FD-8C9292702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425E1A-6C19-459E-B23F-88DCC7C65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E9DF4A-CD1E-4E84-BB93-512987B0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AE4B-33E5-47B4-B6AE-0B85512977ED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723D25-7DD9-4417-BDE1-2B7E21B5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FCD32D-90AA-452C-BFB4-2E58442A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A528-F7E2-4D1E-8EA9-0BC9FE1F6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58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D87D6-494E-4EEA-BA43-8CD6C99F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FA34FA-B7F4-47B1-B460-A5FC54E5E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D4395E-70BF-4A1C-A329-E39C9D931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200CE2-CA39-4064-BBD3-5828AF60B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37C67B-AA49-44EC-BD05-59F5618C0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7E5340-6609-4932-9036-F3A9C202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AE4B-33E5-47B4-B6AE-0B85512977ED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EC3547-1CAE-4FB1-8816-6276105E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2402D9-2D5B-4E77-B8E5-9327BFEC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A528-F7E2-4D1E-8EA9-0BC9FE1F6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92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501E2-AA05-42EB-AF6D-0B339BFE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C6B3D1-2158-4813-8BED-BB584E48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AE4B-33E5-47B4-B6AE-0B85512977ED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CED9D2-C87E-4279-B359-CCCF00B1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E62BA8-B615-4052-B36A-098B6E24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A528-F7E2-4D1E-8EA9-0BC9FE1F6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47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8E9B21-27DB-4DDA-BBDE-023F8BCE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AE4B-33E5-47B4-B6AE-0B85512977ED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302DD9-8D83-432D-80BC-38A4A914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AC9563-EDC2-43F2-8434-205D6CB4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A528-F7E2-4D1E-8EA9-0BC9FE1F6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FE5BD-54A5-48C2-8CEB-995F4883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441E8-64A8-42E2-85D1-A2A97E2E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0BDB29-825C-4787-9CD9-6306792C6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33E812-EE4D-415E-970D-13C108EA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AE4B-33E5-47B4-B6AE-0B85512977ED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DF8961-55FC-4A52-B389-45C4D5DA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4763F1-D6CA-4560-8C80-55A0C309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A528-F7E2-4D1E-8EA9-0BC9FE1F6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8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A350A-2DEF-4A2A-8BB1-974C8234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404D43-D524-444D-A431-D36AD5CF9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8A2715-770C-41AB-A1DD-2E17CA96F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1A2CFF-DABE-4C69-ACE2-CBF8BC99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AE4B-33E5-47B4-B6AE-0B85512977ED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272318-7FC3-440B-9075-0A0920F8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02136B-BB89-41E7-9956-9FA9D4CE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A528-F7E2-4D1E-8EA9-0BC9FE1F6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51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490443-7231-4022-B7D8-2635DD89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7E4D5A-D820-4589-B117-9FCE934CE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2FF57-AC43-4402-AE58-E3CA489D7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AE4B-33E5-47B4-B6AE-0B85512977ED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67B36-7EBB-47A2-9A8E-19FA8AA17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9AB07F-D01B-42EB-BE21-C54078F59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6A528-F7E2-4D1E-8EA9-0BC9FE1F6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55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DBBBF6F-79F3-4AF0-9CCC-560C88A234B4}"/>
              </a:ext>
            </a:extLst>
          </p:cNvPr>
          <p:cNvSpPr/>
          <p:nvPr/>
        </p:nvSpPr>
        <p:spPr>
          <a:xfrm>
            <a:off x="3096125" y="1652337"/>
            <a:ext cx="1379621" cy="20373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4353960-F0D6-41B7-B717-623F33CDEDD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475746" y="2671011"/>
            <a:ext cx="1620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2408E9-66F8-40F6-90D0-129FB05DFACA}"/>
              </a:ext>
            </a:extLst>
          </p:cNvPr>
          <p:cNvSpPr txBox="1"/>
          <p:nvPr/>
        </p:nvSpPr>
        <p:spPr>
          <a:xfrm>
            <a:off x="4647461" y="2337522"/>
            <a:ext cx="12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Resistencia 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3F0DA7E-CF7E-4949-B60E-2706D6B14763}"/>
              </a:ext>
            </a:extLst>
          </p:cNvPr>
          <p:cNvCxnSpPr>
            <a:cxnSpLocks/>
          </p:cNvCxnSpPr>
          <p:nvPr/>
        </p:nvCxnSpPr>
        <p:spPr>
          <a:xfrm>
            <a:off x="1475871" y="2134922"/>
            <a:ext cx="1620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68C6164-39BE-42E4-B805-57186DCF7E76}"/>
              </a:ext>
            </a:extLst>
          </p:cNvPr>
          <p:cNvCxnSpPr>
            <a:cxnSpLocks/>
          </p:cNvCxnSpPr>
          <p:nvPr/>
        </p:nvCxnSpPr>
        <p:spPr>
          <a:xfrm>
            <a:off x="1475871" y="2978925"/>
            <a:ext cx="1620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E0D8D26-A4D5-4654-9458-AC4EBABB0711}"/>
              </a:ext>
            </a:extLst>
          </p:cNvPr>
          <p:cNvCxnSpPr>
            <a:cxnSpLocks/>
          </p:cNvCxnSpPr>
          <p:nvPr/>
        </p:nvCxnSpPr>
        <p:spPr>
          <a:xfrm>
            <a:off x="1475871" y="3426736"/>
            <a:ext cx="1620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7710902-C50D-4299-AA44-5A63AB5AB28F}"/>
              </a:ext>
            </a:extLst>
          </p:cNvPr>
          <p:cNvCxnSpPr>
            <a:cxnSpLocks/>
          </p:cNvCxnSpPr>
          <p:nvPr/>
        </p:nvCxnSpPr>
        <p:spPr>
          <a:xfrm>
            <a:off x="1475871" y="2522188"/>
            <a:ext cx="1620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9B8E2BF-9F02-47B4-8408-F1AF41B48CC5}"/>
              </a:ext>
            </a:extLst>
          </p:cNvPr>
          <p:cNvSpPr txBox="1"/>
          <p:nvPr/>
        </p:nvSpPr>
        <p:spPr>
          <a:xfrm>
            <a:off x="1828440" y="1774558"/>
            <a:ext cx="11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Diâmetro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A486261-7FFD-43CF-8EA1-C7296C1D7B53}"/>
              </a:ext>
            </a:extLst>
          </p:cNvPr>
          <p:cNvSpPr txBox="1"/>
          <p:nvPr/>
        </p:nvSpPr>
        <p:spPr>
          <a:xfrm>
            <a:off x="1618157" y="2210889"/>
            <a:ext cx="15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Comprimento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65C9B77-B499-4093-8EA8-BB4406D980F5}"/>
              </a:ext>
            </a:extLst>
          </p:cNvPr>
          <p:cNvSpPr txBox="1"/>
          <p:nvPr/>
        </p:nvSpPr>
        <p:spPr>
          <a:xfrm>
            <a:off x="1916284" y="2647220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Material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FDD6D2D-2B59-496F-9149-1A15E826EC7E}"/>
              </a:ext>
            </a:extLst>
          </p:cNvPr>
          <p:cNvSpPr txBox="1"/>
          <p:nvPr/>
        </p:nvSpPr>
        <p:spPr>
          <a:xfrm>
            <a:off x="1696456" y="3087845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Temperatura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C3A3F5-863C-40F6-A694-BBE03DAD347F}"/>
              </a:ext>
            </a:extLst>
          </p:cNvPr>
          <p:cNvSpPr txBox="1"/>
          <p:nvPr/>
        </p:nvSpPr>
        <p:spPr>
          <a:xfrm>
            <a:off x="2194180" y="1172719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Entrada/</a:t>
            </a:r>
            <a:r>
              <a:rPr lang="pt-BR" dirty="0" err="1"/>
              <a:t>Saida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C1310E-5F07-4055-B367-4F88C615D153}"/>
              </a:ext>
            </a:extLst>
          </p:cNvPr>
          <p:cNvSpPr txBox="1"/>
          <p:nvPr/>
        </p:nvSpPr>
        <p:spPr>
          <a:xfrm>
            <a:off x="753035" y="52712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6- Analise: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466D542-9B8E-4E96-A4F2-3C9805DE56E8}"/>
              </a:ext>
            </a:extLst>
          </p:cNvPr>
          <p:cNvSpPr txBox="1"/>
          <p:nvPr/>
        </p:nvSpPr>
        <p:spPr>
          <a:xfrm>
            <a:off x="332833" y="4853547"/>
            <a:ext cx="22860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Resolução:</a:t>
            </a:r>
          </a:p>
          <a:p>
            <a:r>
              <a:rPr lang="pt-BR" dirty="0"/>
              <a:t>Diâmetro = 1mm=1cm</a:t>
            </a:r>
          </a:p>
          <a:p>
            <a:r>
              <a:rPr lang="pt-BR" dirty="0"/>
              <a:t>Comprimento =1cm</a:t>
            </a:r>
          </a:p>
          <a:p>
            <a:r>
              <a:rPr lang="pt-BR" dirty="0"/>
              <a:t>Material = Prata</a:t>
            </a:r>
          </a:p>
          <a:p>
            <a:r>
              <a:rPr lang="pt-BR" dirty="0"/>
              <a:t>Temperatura = 30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2C5BABB6-72DE-4A56-8C69-1C5513FE026A}"/>
                  </a:ext>
                </a:extLst>
              </p:cNvPr>
              <p:cNvSpPr txBox="1"/>
              <p:nvPr/>
            </p:nvSpPr>
            <p:spPr>
              <a:xfrm>
                <a:off x="6884893" y="1005142"/>
                <a:ext cx="4012604" cy="3150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ρ</a:t>
                </a:r>
                <a:r>
                  <a:rPr lang="pt-B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pt-B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ρ</a:t>
                </a:r>
                <a:r>
                  <a:rPr lang="pt-B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0*(1+</a:t>
                </a:r>
                <a:r>
                  <a:rPr lang="pt-B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α(Ϯ- Ϯ0))</a:t>
                </a:r>
                <a:endParaRPr lang="pt-B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ρ=1.59*10 EXP -6*(1+0.038*(30-20))</a:t>
                </a:r>
                <a:endParaRPr lang="pt-B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3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</a:t>
                </a:r>
                <a:r>
                  <a:rPr lang="pt-B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=</a:t>
                </a:r>
                <a:r>
                  <a:rPr lang="pt-BR" sz="3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3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ρL</m:t>
                        </m:r>
                      </m:num>
                      <m:den>
                        <m: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pt-B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A=pi().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p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/4</a:t>
                </a:r>
                <a:endParaRPr lang="pt-B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∗1</m:t>
                        </m:r>
                      </m:num>
                      <m:den>
                        <m: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pt-BR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0.1</m:t>
                                </m:r>
                              </m:num>
                              <m:den>
                                <m:r>
                                  <a:rPr lang="pt-BR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pt-BR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2C5BABB6-72DE-4A56-8C69-1C5513FE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893" y="1005142"/>
                <a:ext cx="4012604" cy="3150158"/>
              </a:xfrm>
              <a:prstGeom prst="rect">
                <a:avLst/>
              </a:prstGeom>
              <a:blipFill>
                <a:blip r:embed="rId2"/>
                <a:stretch>
                  <a:fillRect l="-3794" t="-9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207093-5F06-4DF8-B873-99ED8D944FDD}"/>
              </a:ext>
            </a:extLst>
          </p:cNvPr>
          <p:cNvSpPr txBox="1"/>
          <p:nvPr/>
        </p:nvSpPr>
        <p:spPr>
          <a:xfrm>
            <a:off x="6788075" y="5325035"/>
            <a:ext cx="304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Cod_Material</a:t>
            </a:r>
            <a:r>
              <a:rPr lang="pt-BR" dirty="0"/>
              <a:t> estar entre 1 e 5</a:t>
            </a:r>
          </a:p>
          <a:p>
            <a:r>
              <a:rPr lang="pt-BR" dirty="0" err="1"/>
              <a:t>Diametro</a:t>
            </a:r>
            <a:r>
              <a:rPr lang="pt-BR" dirty="0"/>
              <a:t> maior que 0</a:t>
            </a:r>
          </a:p>
        </p:txBody>
      </p:sp>
    </p:spTree>
    <p:extLst>
      <p:ext uri="{BB962C8B-B14F-4D97-AF65-F5344CB8AC3E}">
        <p14:creationId xmlns:p14="http://schemas.microsoft.com/office/powerpoint/2010/main" val="3381805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Almeida</dc:creator>
  <cp:lastModifiedBy>Pedro Almeida</cp:lastModifiedBy>
  <cp:revision>4</cp:revision>
  <dcterms:created xsi:type="dcterms:W3CDTF">2021-03-30T22:49:18Z</dcterms:created>
  <dcterms:modified xsi:type="dcterms:W3CDTF">2021-03-30T23:53:36Z</dcterms:modified>
</cp:coreProperties>
</file>