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1315"/>
            <a:ext cx="9144000" cy="2424430"/>
          </a:xfrm>
        </p:spPr>
        <p:txBody>
          <a:bodyPr>
            <a:normAutofit/>
          </a:bodyPr>
          <a:lstStyle/>
          <a:p>
            <a:endParaRPr lang="pt-BR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130" y="5098415"/>
            <a:ext cx="2515870" cy="1814830"/>
          </a:xfrm>
        </p:spPr>
        <p:txBody>
          <a:bodyPr>
            <a:normAutofit lnSpcReduction="10000"/>
          </a:bodyPr>
          <a:lstStyle/>
          <a:p>
            <a:r>
              <a:rPr lang="pt-BR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Warley</a:t>
            </a:r>
            <a:endParaRPr lang="pt-BR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 lang="pt-BR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PH.silva</a:t>
            </a:r>
            <a:endParaRPr lang="pt-BR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 lang="pt-BR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Maria Laura</a:t>
            </a:r>
            <a:endParaRPr lang="pt-BR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 lang="pt-BR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Ketty</a:t>
            </a:r>
            <a:endParaRPr lang="pt-BR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4485" y="352425"/>
            <a:ext cx="11543665" cy="6064250"/>
          </a:xfrm>
        </p:spPr>
        <p:txBody>
          <a:bodyPr>
            <a:normAutofit fontScale="80000"/>
          </a:bodyPr>
          <a:p>
            <a:r>
              <a:rPr lang="pt-BR" altLang="en-US">
                <a:solidFill>
                  <a:schemeClr val="tx1"/>
                </a:solidFill>
              </a:rPr>
              <a:t>10- (ENEM 2019 PPL) Um jardineiro cultiva plantas </a:t>
            </a:r>
            <a:r>
              <a:rPr lang="pt-BR" altLang="en-US"/>
              <a:t>ornamentais e as coloca à venda quando estas atingem 30 centímetros de altura. Esse jardineiro estudou o crescimento de suas plantas, em função do tempo, e deduziu uma fórmula que calcula a altura em função do tempo, a partir do momento em que a planta brota do solo até o momento em que ela atinge sua altura máxima de 40 centímetros. A fórmula é h = 5·log2 (t + 1), em que t é o tempo contado em dia e h, a altura da planta em centímetro.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A partir do momento em que uma dessas plantas é colocada à venda, em quanto tempo, em dia, ela alcançará sua altura máxima?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A 63</a:t>
            </a:r>
            <a:endParaRPr lang="pt-BR" altLang="en-US"/>
          </a:p>
          <a:p>
            <a:r>
              <a:rPr lang="pt-BR" altLang="en-US"/>
              <a:t>B 96</a:t>
            </a:r>
            <a:endParaRPr lang="pt-BR" altLang="en-US"/>
          </a:p>
          <a:p>
            <a:r>
              <a:rPr lang="pt-BR" altLang="en-US"/>
              <a:t>C 128</a:t>
            </a:r>
            <a:endParaRPr lang="pt-BR" altLang="en-US"/>
          </a:p>
          <a:p>
            <a:r>
              <a:rPr lang="pt-BR" altLang="en-US"/>
              <a:t>D 192</a:t>
            </a:r>
            <a:endParaRPr lang="pt-BR" altLang="en-US"/>
          </a:p>
          <a:p>
            <a:r>
              <a:rPr lang="pt-BR" altLang="en-US"/>
              <a:t>E 255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WPS Presentation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PC 20</cp:lastModifiedBy>
  <cp:revision>2</cp:revision>
  <dcterms:created xsi:type="dcterms:W3CDTF">2024-09-20T16:45:06Z</dcterms:created>
  <dcterms:modified xsi:type="dcterms:W3CDTF">2024-09-20T17:13:21Z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1046-12.2.0.18283</vt:lpwstr>
  </property>
  <property fmtid="{D5CDD505-2E9C-101B-9397-08002B2CF9AE}" pid="3" name="ICV">
    <vt:lpwstr>F396E488E1D043B8BD007EE250061EDF_11</vt:lpwstr>
  </property>
</Properties>
</file>