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2" r:id="rId7"/>
    <p:sldId id="257" r:id="rId8"/>
    <p:sldId id="264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E75E278A-FF0E-49A4-B170-79828D63BBAD}">
          <p14:sldIdLst>
            <p14:sldId id="256"/>
          </p14:sldIdLst>
        </p14:section>
        <p14:section name="Projetar, Impressionar, Trabalhar em Conjunto" id="{B9B51309-D148-4332-87C2-07BE32FBCA3B}">
          <p14:sldIdLst>
            <p14:sldId id="265"/>
            <p14:sldId id="262"/>
            <p14:sldId id="257"/>
            <p14:sldId id="264"/>
            <p14:sldId id="266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pt-BR" initials="Tp" lastIdx="1" clrIdx="2">
    <p:extLst>
      <p:ext uri="{19B8F6BF-5375-455C-9EA6-DF929625EA0E}">
        <p15:presenceInfo xmlns:p15="http://schemas.microsoft.com/office/powerpoint/2012/main" userId="Tester pt-B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sldOrd modMainMaster modSection modNotesMaster modHandout">
      <pc:chgData name="Fake Test User" userId="SID-0" providerId="Test" clId="FakeClientId" dt="2019-08-07T10:29:58.461" v="123" actId="20577"/>
      <pc:docMkLst>
        <pc:docMk/>
      </pc:docMkLst>
      <pc:sldChg chg="modSp mod modNotes">
        <pc:chgData name="Fake Test User" userId="SID-0" providerId="Test" clId="FakeClientId" dt="2019-08-06T08:17:39.910" v="96" actId="790"/>
        <pc:sldMkLst>
          <pc:docMk/>
          <pc:sldMk cId="2471807738" sldId="256"/>
        </pc:sldMkLst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ord modNotes">
        <pc:chgData name="Fake Test User" userId="SID-0" providerId="Test" clId="FakeClientId" dt="2019-08-07T10:29:29.092" v="98"/>
        <pc:sldMkLst>
          <pc:docMk/>
          <pc:sldMk cId="1328676004" sldId="257"/>
        </pc:sldMkLst>
        <pc:spChg chg="mod">
          <ac:chgData name="Fake Test User" userId="SID-0" providerId="Test" clId="FakeClientId" dt="2019-08-06T08:01:30.351" v="30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6T08:02:15.381" v="37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6T08:02:29.255" v="80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6T08:04:49.301" v="87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6T08:02:40.004" v="83" actId="1036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6T08:05:21.987" v="88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ord modNotes">
        <pc:chgData name="Fake Test User" userId="SID-0" providerId="Test" clId="FakeClientId" dt="2019-08-07T10:29:58.461" v="123" actId="20577"/>
        <pc:sldMkLst>
          <pc:docMk/>
          <pc:sldMk cId="2090733893" sldId="262"/>
        </pc:sldMkLst>
        <pc:spChg chg="mod">
          <ac:chgData name="Fake Test User" userId="SID-0" providerId="Test" clId="FakeClientId" dt="2019-08-07T10:29:58.461" v="123" actId="20577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6T08:01:20.664" v="29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6T08:04:10.616" v="8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6T08:04:27.349" v="86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6T08:03:51.991" v="8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6T08:14:35.177" v="95"/>
        <pc:sldMkLst>
          <pc:docMk/>
          <pc:sldMk cId="2317502127" sldId="263"/>
        </pc:sldMkLst>
        <pc:spChg chg="mod">
          <ac:chgData name="Fake Test User" userId="SID-0" providerId="Test" clId="FakeClientId" dt="2019-08-06T08:01:47.085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6T08:01:53.946" v="35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6T08:02:06.522" v="36" actId="1410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6T08:14:35.177" v="9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6T08:13:37.154" v="94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ord addCm delCm modNotes">
        <pc:chgData name="Fake Test User" userId="SID-0" providerId="Test" clId="FakeClientId" dt="2019-08-07T10:29:29.092" v="98"/>
        <pc:sldMkLst>
          <pc:docMk/>
          <pc:sldMk cId="1531532291" sldId="264"/>
        </pc:sldMkLst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6T08:07:37.075" v="89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6T08:08:22.011" v="91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6T07:58:56.073" v="2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6T07:56:54.540" v="9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07.743" v="10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17.102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29.697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39.51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47.134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13.875" v="16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21.547" v="17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34.846" v="18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47.151" v="1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56.073" v="2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D0918A31-EAF4-431A-B2F9-68565F9D1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9DEB986D-9626-4C11-B921-6C21D7CD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041CD-8A51-4A55-A8D6-7BF694C9BD77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E80386E-DD31-47D6-97DD-F1E2E23BD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F6E6220-4775-416A-9E42-D598BD4C7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C771-8C97-41CB-A636-0764BAF42284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92404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8F8374-048E-4910-8D8F-7A52D033B91F}" type="datetime1">
              <a:rPr lang="pt-BR" noProof="1" dirty="0" smtClean="0"/>
              <a:t>20/12/2021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noProof="1" dirty="0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7794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1038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1848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noProof="1" dirty="0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4590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AE8F6-2E0A-44A2-9B33-CBA66C9B24BA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EE911-76C8-4C30-9DDF-8AB7E7F0F344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7CFDF8-BD99-48B9-BFF3-3D5773817FD2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DBE9E-E534-487A-B78E-54AD5186FCF8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827E-90C2-4770-AD6B-8EC662168B0C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FDC5A-BB96-445E-B48B-0740DA83916E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2F6C7-1E41-4322-B60E-05287FB895E4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642B9-8427-4CD7-AEBA-B24D0DCE6043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BFC6CC-2B1F-410D-90B0-CDC01063F7EF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7804E-5EC4-47EE-9683-B10D3AF5EA4F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378E7F-53AE-4C23-AB3A-DA06E8B7F2E7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CDE6B2E-BEDB-4D88-B150-80848800DA83}" type="datetime1">
              <a:rPr lang="pt-BR" noProof="1" smtClean="0"/>
              <a:t>20/12/2021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185" y="0"/>
            <a:ext cx="10515600" cy="302384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noProof="1" smtClean="0"/>
              <a:t>Apresentação dos 3 protótipos:</a:t>
            </a:r>
            <a:br>
              <a:rPr lang="pt-BR" noProof="1" smtClean="0"/>
            </a:br>
            <a:r>
              <a:rPr lang="pt-BR" noProof="1" smtClean="0"/>
              <a:t>Desktop</a:t>
            </a:r>
            <a:br>
              <a:rPr lang="pt-BR" noProof="1" smtClean="0"/>
            </a:br>
            <a:r>
              <a:rPr lang="pt-BR" noProof="1" smtClean="0"/>
              <a:t>Mobile</a:t>
            </a:r>
            <a:br>
              <a:rPr lang="pt-BR" noProof="1" smtClean="0"/>
            </a:br>
            <a:r>
              <a:rPr lang="pt-BR" noProof="1" smtClean="0"/>
              <a:t>Tablet</a:t>
            </a:r>
            <a:endParaRPr lang="pt-BR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05225" y="5025550"/>
            <a:ext cx="6705599" cy="716033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pt-BR" sz="5900" noProof="1" smtClean="0"/>
              <a:t>SENAI UC9 Encontro Remoto 2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96341" y="5741583"/>
            <a:ext cx="4827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2">
                    <a:lumMod val="75000"/>
                  </a:schemeClr>
                </a:solidFill>
              </a:rPr>
              <a:t>Pedro Dinali Torres</a:t>
            </a:r>
            <a:endParaRPr lang="pt-BR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Justificar por que o layout atende às necessidades especificadas pela cliente no briefing.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</a:rPr>
              <a:t>Layout responsivo para desktop, tablet e mobile(1920px, 768px, 320px)</a:t>
            </a:r>
          </a:p>
          <a:p>
            <a:endParaRPr lang="pt-BR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</a:rPr>
              <a:t>As cores foram usadas para apelar ao publico alvo direcionado.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b="1" dirty="0"/>
              <a:t>Justificar a aplicação dos princípios de UX, UI e Design Interativo:</a:t>
            </a:r>
            <a:endParaRPr lang="pt-BR" noProof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noProof="1" smtClean="0">
                <a:solidFill>
                  <a:schemeClr val="bg2">
                    <a:lumMod val="25000"/>
                  </a:schemeClr>
                </a:solidFill>
              </a:rPr>
              <a:t>Interface Intuitiva e de fácil usabilidade feita para o usuário final.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noProof="1" smtClean="0">
                <a:solidFill>
                  <a:schemeClr val="bg2">
                    <a:lumMod val="25000"/>
                  </a:schemeClr>
                </a:solidFill>
              </a:rPr>
              <a:t>Cores escolhidas de forma que não atrapalhem a visibilidade e deem um maior conforto ao usuário.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noProof="1" smtClean="0">
                <a:solidFill>
                  <a:schemeClr val="bg2">
                    <a:lumMod val="25000"/>
                  </a:schemeClr>
                </a:solidFill>
              </a:rPr>
              <a:t>User Friendly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noProof="1" smtClean="0">
                <a:solidFill>
                  <a:schemeClr val="bg2">
                    <a:lumMod val="25000"/>
                  </a:schemeClr>
                </a:solidFill>
              </a:rPr>
              <a:t>Site minimalista: não possui elementos exagerados poluindo a visão e a navegação do site.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noProof="1"/>
          </a:p>
          <a:p>
            <a:pPr rtl="0"/>
            <a:endParaRPr lang="pt-BR" noProof="1"/>
          </a:p>
          <a:p>
            <a:pPr rtl="0"/>
            <a:endParaRPr lang="pt-BR" noProof="1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116" y="5156049"/>
            <a:ext cx="1028700" cy="3905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654" y="4540656"/>
            <a:ext cx="2636494" cy="10059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27" y="4540656"/>
            <a:ext cx="838200" cy="4953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654" y="1642804"/>
            <a:ext cx="5478162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860" y="214183"/>
            <a:ext cx="10749367" cy="838165"/>
          </a:xfrm>
        </p:spPr>
        <p:txBody>
          <a:bodyPr rtlCol="0"/>
          <a:lstStyle/>
          <a:p>
            <a:pPr rtl="0"/>
            <a:r>
              <a:rPr lang="pt-BR" noProof="1" smtClean="0"/>
              <a:t>Dificuldades encontradas no desenvolvimento Desktop</a:t>
            </a:r>
            <a:endParaRPr lang="pt-BR" noProof="1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3881" y="1780009"/>
            <a:ext cx="5120289" cy="429445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6076" y="1977081"/>
            <a:ext cx="5684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</a:rPr>
              <a:t>Criatividade por trás da tela inicial.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</a:rPr>
              <a:t>Escolha da paleta de cores para o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</a:rPr>
              <a:t>Escolha do design do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</a:rPr>
              <a:t>Escolha das fontes de texto usadas</a:t>
            </a:r>
          </a:p>
          <a:p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</a:rPr>
              <a:t>Pelo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624" y="140043"/>
            <a:ext cx="10749367" cy="838165"/>
          </a:xfrm>
        </p:spPr>
        <p:txBody>
          <a:bodyPr rtlCol="0"/>
          <a:lstStyle/>
          <a:p>
            <a:pPr rtl="0"/>
            <a:r>
              <a:rPr lang="pt-BR" noProof="1" smtClean="0"/>
              <a:t>Dificuldades encontradas no desenvolvimento tablet</a:t>
            </a:r>
            <a:endParaRPr lang="pt-BR" noProof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406" y="1825625"/>
            <a:ext cx="4730578" cy="435133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 smtClean="0">
                <a:solidFill>
                  <a:schemeClr val="bg2">
                    <a:lumMod val="25000"/>
                  </a:schemeClr>
                </a:solidFill>
              </a:rPr>
              <a:t>Mudanças na estrutura do site.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 smtClean="0">
                <a:solidFill>
                  <a:schemeClr val="bg2">
                    <a:lumMod val="25000"/>
                  </a:schemeClr>
                </a:solidFill>
              </a:rPr>
              <a:t>Barra de pesquisa modificada para melhor conter todos os elementos.</a:t>
            </a:r>
          </a:p>
          <a:p>
            <a:pPr rtl="0"/>
            <a:endParaRPr lang="pt-BR" sz="2400" noProof="1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7" y="1532002"/>
            <a:ext cx="5227037" cy="4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624" y="140043"/>
            <a:ext cx="10749367" cy="838165"/>
          </a:xfrm>
        </p:spPr>
        <p:txBody>
          <a:bodyPr rtlCol="0"/>
          <a:lstStyle/>
          <a:p>
            <a:pPr rtl="0"/>
            <a:r>
              <a:rPr lang="pt-BR" noProof="1" smtClean="0"/>
              <a:t>Dificuldades encontradas no desenvolvimento mobile</a:t>
            </a:r>
            <a:endParaRPr lang="pt-BR" noProof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1638" y="3369276"/>
            <a:ext cx="4730578" cy="1399017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 smtClean="0">
                <a:solidFill>
                  <a:schemeClr val="bg2">
                    <a:lumMod val="25000"/>
                  </a:schemeClr>
                </a:solidFill>
              </a:rPr>
              <a:t>Mudanças na estrutura do site.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452" y="1562775"/>
            <a:ext cx="2343150" cy="501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17758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661_TF02923944" id="{78AED0CF-641D-43D9-A19C-8CABC55A79DB}" vid="{EBF99C22-0D24-4CD0-974E-23BD03D461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88</TotalTime>
  <Words>184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DocBoas-vindas</vt:lpstr>
      <vt:lpstr>Apresentação dos 3 protótipos: Desktop Mobile Tablet</vt:lpstr>
      <vt:lpstr>Justificar por que o layout atende às necessidades especificadas pela cliente no briefing.</vt:lpstr>
      <vt:lpstr>Justificar a aplicação dos princípios de UX, UI e Design Interativo:</vt:lpstr>
      <vt:lpstr>Dificuldades encontradas no desenvolvimento Desktop</vt:lpstr>
      <vt:lpstr>Dificuldades encontradas no desenvolvimento tablet</vt:lpstr>
      <vt:lpstr>Dificuldades encontradas no desenvolvimento mobile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dos 3 protótipos: Desktop Mobile Tablet</dc:title>
  <dc:creator>Josimar</dc:creator>
  <cp:keywords/>
  <cp:lastModifiedBy>Josimar</cp:lastModifiedBy>
  <cp:revision>7</cp:revision>
  <dcterms:created xsi:type="dcterms:W3CDTF">2021-12-20T15:23:57Z</dcterms:created>
  <dcterms:modified xsi:type="dcterms:W3CDTF">2021-12-20T20:17:09Z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