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613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35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03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836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899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136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6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925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24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04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55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70E1-D287-45CE-96E4-28B50D513C89}" type="datetimeFigureOut">
              <a:rPr lang="es-CL" smtClean="0"/>
              <a:t>09-03-2021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1B9D-E60F-46BA-8A72-9D1ACBAB6A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109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869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Practica Tecnologia</dc:creator>
  <cp:lastModifiedBy>Practica Tecnologia</cp:lastModifiedBy>
  <cp:revision>1</cp:revision>
  <dcterms:created xsi:type="dcterms:W3CDTF">2021-03-09T14:25:46Z</dcterms:created>
  <dcterms:modified xsi:type="dcterms:W3CDTF">2021-03-09T14:26:03Z</dcterms:modified>
</cp:coreProperties>
</file>