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5C1BFE-D79D-4471-831A-543DBAAAA9AD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D02616-0BB7-4D47-AADA-CE4F777F99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5C1BFE-D79D-4471-831A-543DBAAAA9AD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02616-0BB7-4D47-AADA-CE4F777F99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5C1BFE-D79D-4471-831A-543DBAAAA9AD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02616-0BB7-4D47-AADA-CE4F777F99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5C1BFE-D79D-4471-831A-543DBAAAA9AD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02616-0BB7-4D47-AADA-CE4F777F998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5C1BFE-D79D-4471-831A-543DBAAAA9AD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02616-0BB7-4D47-AADA-CE4F777F998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5C1BFE-D79D-4471-831A-543DBAAAA9AD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02616-0BB7-4D47-AADA-CE4F777F998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5C1BFE-D79D-4471-831A-543DBAAAA9AD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02616-0BB7-4D47-AADA-CE4F777F9984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5C1BFE-D79D-4471-831A-543DBAAAA9AD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02616-0BB7-4D47-AADA-CE4F777F9984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5C1BFE-D79D-4471-831A-543DBAAAA9AD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02616-0BB7-4D47-AADA-CE4F777F99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85C1BFE-D79D-4471-831A-543DBAAAA9AD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02616-0BB7-4D47-AADA-CE4F777F9984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5C1BFE-D79D-4471-831A-543DBAAAA9AD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D02616-0BB7-4D47-AADA-CE4F777F9984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85C1BFE-D79D-4471-831A-543DBAAAA9AD}" type="datetimeFigureOut">
              <a:rPr lang="pt-BR" smtClean="0"/>
              <a:t>23/12/2021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5D02616-0BB7-4D47-AADA-CE4F777F998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API’s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5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 err="1" smtClean="0"/>
              <a:t>cURL</a:t>
            </a:r>
            <a:r>
              <a:rPr lang="pt-BR" dirty="0" smtClean="0"/>
              <a:t> para JSON</a:t>
            </a:r>
            <a:endParaRPr lang="pt-BR" dirty="0"/>
          </a:p>
        </p:txBody>
      </p:sp>
      <p:pic>
        <p:nvPicPr>
          <p:cNvPr id="2050" name="Picture 2" descr="C:\Users\Pedro\Desktop\j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1112"/>
            <a:ext cx="6048672" cy="455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49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API é um acrônimo para </a:t>
            </a:r>
            <a:r>
              <a:rPr lang="pt-BR" i="1" dirty="0" err="1"/>
              <a:t>Application</a:t>
            </a:r>
            <a:r>
              <a:rPr lang="pt-BR" i="1" dirty="0"/>
              <a:t> </a:t>
            </a:r>
            <a:r>
              <a:rPr lang="pt-BR" i="1" dirty="0" err="1"/>
              <a:t>Programming</a:t>
            </a:r>
            <a:r>
              <a:rPr lang="pt-BR" i="1" dirty="0"/>
              <a:t> Interface</a:t>
            </a:r>
            <a:r>
              <a:rPr lang="pt-BR" dirty="0"/>
              <a:t>, ou Interface de Programação de Aplicação, em português. Trata-se de um conjunto de rotinas e padrões que facilitam a comunicação e troca de informações entre sistemas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API’s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99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</a:t>
            </a:r>
            <a:r>
              <a:rPr lang="pt-BR" dirty="0" smtClean="0"/>
              <a:t>oderíamos </a:t>
            </a:r>
            <a:r>
              <a:rPr lang="pt-BR" dirty="0"/>
              <a:t>unificar as bases de dados e todo sistema que precisasse de dados do cliente poderia consumir uma API que manipula os clientes. Essa é uma prática muito comum em grandes empresas que buscam integrar todos seus sistemas e evitar ao máximo o retrabalho.  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API’s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Algumas empresas de diversas áreas permitem que usuários façam solicitações (</a:t>
            </a:r>
            <a:r>
              <a:rPr lang="pt-BR" i="1" dirty="0" err="1"/>
              <a:t>Requests</a:t>
            </a:r>
            <a:r>
              <a:rPr lang="pt-BR" i="1" dirty="0"/>
              <a:t>)</a:t>
            </a:r>
            <a:r>
              <a:rPr lang="pt-BR" dirty="0"/>
              <a:t> de forma gratuita e sem precisar nem mesmo de autenticação (em alguns casos). As </a:t>
            </a:r>
            <a:r>
              <a:rPr lang="pt-BR" dirty="0" err="1"/>
              <a:t>API’s</a:t>
            </a:r>
            <a:r>
              <a:rPr lang="pt-BR" dirty="0"/>
              <a:t> públicas são ferramentas interessantes para desenvolver algumas ferramentas que sem esse tipo de serviço seria impossível</a:t>
            </a:r>
            <a:r>
              <a:rPr lang="pt-BR" dirty="0" smtClean="0"/>
              <a:t>.</a:t>
            </a:r>
            <a:r>
              <a:rPr lang="pt-BR" dirty="0"/>
              <a:t> 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API’s</a:t>
            </a:r>
            <a:r>
              <a:rPr lang="pt-BR" b="1" dirty="0"/>
              <a:t> </a:t>
            </a:r>
            <a:r>
              <a:rPr lang="pt-BR" b="1" dirty="0" smtClean="0"/>
              <a:t>públicas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17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exemplo, a </a:t>
            </a:r>
            <a:r>
              <a:rPr lang="pt-BR" i="1" dirty="0"/>
              <a:t>Google</a:t>
            </a:r>
            <a:r>
              <a:rPr lang="pt-BR" dirty="0"/>
              <a:t> permite que você utilize gratuitamente o </a:t>
            </a:r>
            <a:r>
              <a:rPr lang="pt-BR" i="1" dirty="0"/>
              <a:t>Google </a:t>
            </a:r>
            <a:r>
              <a:rPr lang="pt-BR" i="1" dirty="0" err="1"/>
              <a:t>Maps</a:t>
            </a:r>
            <a:r>
              <a:rPr lang="pt-BR" dirty="0"/>
              <a:t> em sua aplicação, bem como os Correios (nacional) permite que você consulte o CEP da sua rua gratuitamente.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API’s</a:t>
            </a:r>
            <a:r>
              <a:rPr lang="pt-BR" b="1" dirty="0"/>
              <a:t> </a:t>
            </a:r>
            <a:r>
              <a:rPr lang="pt-BR" b="1" dirty="0" smtClean="0"/>
              <a:t>públicas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0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smtClean="0"/>
              <a:t>Uma </a:t>
            </a:r>
            <a:r>
              <a:rPr lang="pt-BR" dirty="0"/>
              <a:t>API pode ser criada em várias linguagens de programação, e geralmente há uma preocupação maior para que ela não seja apenas bem desenvolvida, mas que também tenha uma documentação clara e concisa para facilitar sua implementação.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Consumindo uma 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06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Outro fator comum entre diferentes </a:t>
            </a:r>
            <a:r>
              <a:rPr lang="pt-BR" dirty="0" err="1"/>
              <a:t>APIs</a:t>
            </a:r>
            <a:r>
              <a:rPr lang="pt-BR" dirty="0"/>
              <a:t> é a utilização de um formato pré-definido de dados para o compartilhamento de informações entre os sistemas, como o XML ou o YAML. Nas aplicações Web, o mais utilizado é o JSON.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Consumindo uma 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17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PHP suporta </a:t>
            </a:r>
            <a:r>
              <a:rPr lang="pt-BR" dirty="0" err="1"/>
              <a:t>libcurl</a:t>
            </a:r>
            <a:r>
              <a:rPr lang="pt-BR" dirty="0"/>
              <a:t>, uma biblioteca criada por Daniel </a:t>
            </a:r>
            <a:r>
              <a:rPr lang="pt-BR" dirty="0" err="1"/>
              <a:t>Stenberg</a:t>
            </a:r>
            <a:r>
              <a:rPr lang="pt-BR" dirty="0"/>
              <a:t>, que permite que você se conecte e se comunique com diferentes tipos de servidores usando diferentes tipos de protocolos. </a:t>
            </a:r>
            <a:r>
              <a:rPr lang="pt-BR" dirty="0" err="1"/>
              <a:t>libcurl</a:t>
            </a:r>
            <a:r>
              <a:rPr lang="pt-BR" dirty="0"/>
              <a:t> atualmente </a:t>
            </a:r>
            <a:r>
              <a:rPr lang="pt-BR" dirty="0" smtClean="0"/>
              <a:t>suporta diversos protocolos, como </a:t>
            </a:r>
            <a:r>
              <a:rPr lang="pt-BR" dirty="0" err="1" smtClean="0"/>
              <a:t>http</a:t>
            </a:r>
            <a:r>
              <a:rPr lang="pt-BR" dirty="0" smtClean="0"/>
              <a:t>, tornando possível de interagir com </a:t>
            </a:r>
            <a:r>
              <a:rPr lang="pt-BR" dirty="0" err="1" smtClean="0"/>
              <a:t>APIs</a:t>
            </a:r>
            <a:r>
              <a:rPr lang="pt-BR" dirty="0" smtClean="0"/>
              <a:t> por meio dele.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em 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1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</a:t>
            </a:r>
            <a:r>
              <a:rPr lang="pt-BR" dirty="0" err="1" smtClean="0"/>
              <a:t>cURL</a:t>
            </a:r>
            <a:r>
              <a:rPr lang="pt-BR" dirty="0" smtClean="0"/>
              <a:t> para XML</a:t>
            </a:r>
            <a:endParaRPr lang="pt-BR" dirty="0"/>
          </a:p>
        </p:txBody>
      </p:sp>
      <p:pic>
        <p:nvPicPr>
          <p:cNvPr id="1026" name="Picture 2" descr="C:\Users\Pedro\Desktop\x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8780"/>
            <a:ext cx="661578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0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</TotalTime>
  <Words>227</Words>
  <Application>Microsoft Office PowerPoint</Application>
  <PresentationFormat>Apresentação na tela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Concurso</vt:lpstr>
      <vt:lpstr>API’s</vt:lpstr>
      <vt:lpstr>API’s</vt:lpstr>
      <vt:lpstr>API’s</vt:lpstr>
      <vt:lpstr>API’s públicas</vt:lpstr>
      <vt:lpstr>API’s públicas</vt:lpstr>
      <vt:lpstr>Consumindo uma API</vt:lpstr>
      <vt:lpstr>Consumindo uma API</vt:lpstr>
      <vt:lpstr>Implementação em PHP</vt:lpstr>
      <vt:lpstr>Exemplo de cURL para XML</vt:lpstr>
      <vt:lpstr>Exemplo de cURL para JSON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API’s</dc:title>
  <dc:creator>Pedro</dc:creator>
  <cp:lastModifiedBy>Pedro</cp:lastModifiedBy>
  <cp:revision>6</cp:revision>
  <dcterms:created xsi:type="dcterms:W3CDTF">2021-12-23T13:50:49Z</dcterms:created>
  <dcterms:modified xsi:type="dcterms:W3CDTF">2021-12-23T16:05:17Z</dcterms:modified>
</cp:coreProperties>
</file>