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0" r:id="rId8"/>
    <p:sldId id="259" r:id="rId9"/>
    <p:sldId id="260" r:id="rId10"/>
    <p:sldId id="261" r:id="rId11"/>
    <p:sldId id="269" r:id="rId12"/>
    <p:sldId id="271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15792D-CC34-4D65-88BD-D13AA48A4996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7310D94-DC38-409B-A74E-C0D6A4BD94C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Next.js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Pedro </a:t>
            </a:r>
            <a:r>
              <a:rPr lang="pt-BR" sz="1200" dirty="0" err="1" smtClean="0"/>
              <a:t>Brenicci</a:t>
            </a:r>
            <a:r>
              <a:rPr lang="pt-BR" sz="1200" dirty="0" smtClean="0"/>
              <a:t> Freitas</a:t>
            </a:r>
          </a:p>
          <a:p>
            <a:r>
              <a:rPr lang="pt-BR" sz="1200" dirty="0" smtClean="0"/>
              <a:t>SP 3013154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5568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Server </a:t>
            </a:r>
            <a:r>
              <a:rPr lang="pt-BR" dirty="0" err="1">
                <a:effectLst/>
              </a:rPr>
              <a:t>Side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Rendering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5"/>
          <a:stretch/>
        </p:blipFill>
        <p:spPr bwMode="auto">
          <a:xfrm>
            <a:off x="539552" y="1988840"/>
            <a:ext cx="837749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54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aplicativo de página única </a:t>
            </a:r>
            <a:r>
              <a:rPr lang="pt-BR" dirty="0" smtClean="0"/>
              <a:t>é </a:t>
            </a:r>
            <a:r>
              <a:rPr lang="pt-BR" dirty="0"/>
              <a:t>uma aplicação web ou site que consiste de uma única página web com o objetivo de fornecer uma experiência do usuário similar à de um aplicativo desktop.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Page </a:t>
            </a:r>
            <a:r>
              <a:rPr lang="pt-BR" dirty="0" err="1"/>
              <a:t>Applications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03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 SPA, todo o código necessário - HTML, </a:t>
            </a:r>
            <a:r>
              <a:rPr lang="pt-BR" dirty="0" err="1"/>
              <a:t>JavaScript</a:t>
            </a:r>
            <a:r>
              <a:rPr lang="pt-BR" dirty="0"/>
              <a:t>, e CSS – ou é obtido com um único carregamento de </a:t>
            </a:r>
            <a:r>
              <a:rPr lang="pt-BR" dirty="0" smtClean="0"/>
              <a:t>página, ou </a:t>
            </a:r>
            <a:r>
              <a:rPr lang="pt-BR" dirty="0"/>
              <a:t>os recursos apropriados são carregados dinamicamente e adicionados à página conforme necessário, geralmente em resposta a ações do usuário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</a:t>
            </a:r>
            <a:r>
              <a:rPr lang="pt-BR" dirty="0" smtClean="0"/>
              <a:t>ingle </a:t>
            </a:r>
            <a:r>
              <a:rPr lang="pt-BR" dirty="0"/>
              <a:t>P</a:t>
            </a:r>
            <a:r>
              <a:rPr lang="pt-BR" dirty="0" smtClean="0"/>
              <a:t>age </a:t>
            </a:r>
            <a:r>
              <a:rPr lang="pt-BR" dirty="0" err="1" smtClean="0"/>
              <a:t>Applications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8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Next.js é uma estrutura da web de desenvolvimento front-</a:t>
            </a:r>
            <a:r>
              <a:rPr lang="pt-BR" sz="2800" dirty="0" err="1"/>
              <a:t>end</a:t>
            </a:r>
            <a:r>
              <a:rPr lang="pt-BR" sz="2800" dirty="0"/>
              <a:t> </a:t>
            </a:r>
            <a:r>
              <a:rPr lang="pt-BR" sz="2800" dirty="0" err="1"/>
              <a:t>React</a:t>
            </a:r>
            <a:r>
              <a:rPr lang="pt-BR" sz="2800" dirty="0"/>
              <a:t> de código aberto criada por </a:t>
            </a:r>
            <a:r>
              <a:rPr lang="pt-BR" sz="2800" dirty="0" err="1"/>
              <a:t>Vercel</a:t>
            </a:r>
            <a:r>
              <a:rPr lang="pt-BR" sz="2800" dirty="0"/>
              <a:t> que permite funcionalidades como </a:t>
            </a:r>
            <a:r>
              <a:rPr lang="pt-BR" sz="2800" dirty="0" err="1"/>
              <a:t>renderização</a:t>
            </a:r>
            <a:r>
              <a:rPr lang="pt-BR" sz="2800" dirty="0"/>
              <a:t> do lado do servidor e geração de sites estáticos para aplicativos da web baseados em </a:t>
            </a:r>
            <a:r>
              <a:rPr lang="pt-BR" sz="2800" dirty="0" err="1" smtClean="0"/>
              <a:t>React</a:t>
            </a:r>
            <a:r>
              <a:rPr lang="pt-BR" sz="2800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O que </a:t>
            </a:r>
            <a:r>
              <a:rPr lang="pt-BR" dirty="0" smtClean="0">
                <a:effectLst/>
              </a:rPr>
              <a:t>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1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R</a:t>
            </a:r>
            <a:r>
              <a:rPr lang="pt-BR" sz="3600" dirty="0" err="1" smtClean="0"/>
              <a:t>enderização</a:t>
            </a:r>
            <a:r>
              <a:rPr lang="pt-BR" sz="3600" dirty="0" smtClean="0"/>
              <a:t> </a:t>
            </a:r>
            <a:r>
              <a:rPr lang="pt-BR" sz="3600" dirty="0"/>
              <a:t>estática e pelo lado do </a:t>
            </a:r>
            <a:r>
              <a:rPr lang="pt-BR" sz="3600" dirty="0" smtClean="0"/>
              <a:t>servidor.</a:t>
            </a:r>
          </a:p>
          <a:p>
            <a:r>
              <a:rPr lang="pt-BR" sz="3600" dirty="0" smtClean="0"/>
              <a:t>Geração de estáticos</a:t>
            </a:r>
            <a:r>
              <a:rPr lang="pt-BR" sz="3600" dirty="0" smtClean="0"/>
              <a:t>.</a:t>
            </a:r>
          </a:p>
          <a:p>
            <a:r>
              <a:rPr lang="pt-BR" sz="3600" dirty="0" smtClean="0"/>
              <a:t>Comportamento extensível.</a:t>
            </a:r>
            <a:endParaRPr lang="pt-BR" sz="3600" dirty="0" smtClean="0"/>
          </a:p>
          <a:p>
            <a:r>
              <a:rPr lang="pt-BR" sz="3600" dirty="0" smtClean="0"/>
              <a:t>CSS-in-JS</a:t>
            </a:r>
            <a:endParaRPr lang="pt-BR" sz="3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</a:t>
            </a:r>
            <a:r>
              <a:rPr lang="pt-BR" dirty="0" smtClean="0">
                <a:effectLst/>
              </a:rPr>
              <a:t>uncionalidades </a:t>
            </a:r>
            <a:r>
              <a:rPr lang="pt-BR" dirty="0">
                <a:effectLst/>
              </a:rPr>
              <a:t>do Next.js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65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Client-Side</a:t>
            </a:r>
            <a:r>
              <a:rPr lang="pt-BR" sz="3200" dirty="0"/>
              <a:t> </a:t>
            </a:r>
            <a:r>
              <a:rPr lang="pt-BR" sz="3200" dirty="0" err="1"/>
              <a:t>Rendering</a:t>
            </a:r>
            <a:r>
              <a:rPr lang="pt-BR" sz="3200" dirty="0"/>
              <a:t> (CSR) é um modo de </a:t>
            </a:r>
            <a:r>
              <a:rPr lang="pt-BR" sz="3200" dirty="0" err="1"/>
              <a:t>renderização</a:t>
            </a:r>
            <a:r>
              <a:rPr lang="pt-BR" sz="3200" dirty="0"/>
              <a:t> em que a solicitação de acesso a uma página é processada pelo navegador, usando apenas o arquivo </a:t>
            </a:r>
            <a:r>
              <a:rPr lang="pt-BR" sz="3200" dirty="0" err="1"/>
              <a:t>JavaScript</a:t>
            </a:r>
            <a:r>
              <a:rPr lang="pt-BR" sz="3200" dirty="0"/>
              <a:t> para gerar o conteúdo HTML.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>
                <a:effectLst/>
              </a:rPr>
              <a:t>Client-Side</a:t>
            </a:r>
            <a:r>
              <a:rPr lang="pt-BR" b="0" dirty="0">
                <a:effectLst/>
              </a:rPr>
              <a:t> </a:t>
            </a:r>
            <a:r>
              <a:rPr lang="pt-BR" b="0" dirty="0" err="1">
                <a:effectLst/>
              </a:rPr>
              <a:t>Rendering</a:t>
            </a:r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35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Este </a:t>
            </a:r>
            <a:r>
              <a:rPr lang="pt-BR" sz="3200" dirty="0"/>
              <a:t>é um método de </a:t>
            </a:r>
            <a:r>
              <a:rPr lang="pt-BR" sz="3200" dirty="0" err="1"/>
              <a:t>renderização</a:t>
            </a:r>
            <a:r>
              <a:rPr lang="pt-BR" sz="3200" dirty="0"/>
              <a:t> muito mais moderno, pois não há recebimento de uma página HTML inteira. Do ponto de vista técnico, este modo de carregamento torna o processo mais rápido, exigindo menos do servidor e do navegador.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>
                <a:effectLst/>
              </a:rPr>
              <a:t>Client-Side</a:t>
            </a:r>
            <a:r>
              <a:rPr lang="pt-BR" b="0" dirty="0">
                <a:effectLst/>
              </a:rPr>
              <a:t> </a:t>
            </a:r>
            <a:r>
              <a:rPr lang="pt-BR" b="0" dirty="0" err="1">
                <a:effectLst/>
              </a:rPr>
              <a:t>Rendering</a:t>
            </a:r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21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As </a:t>
            </a:r>
            <a:r>
              <a:rPr lang="pt-BR" sz="3600" dirty="0"/>
              <a:t>informações do comando de acesso são enviadas para o servidor, que retorna com um HTML simples contendo as informações </a:t>
            </a:r>
            <a:r>
              <a:rPr lang="pt-BR" sz="3600" dirty="0" err="1"/>
              <a:t>JavaScript</a:t>
            </a:r>
            <a:r>
              <a:rPr lang="pt-BR" sz="3600" dirty="0"/>
              <a:t> que irão carregar todo o site</a:t>
            </a:r>
            <a:r>
              <a:rPr lang="pt-BR" sz="3600" dirty="0" smtClean="0"/>
              <a:t>.</a:t>
            </a:r>
            <a:endParaRPr lang="pt-BR" sz="3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>
                <a:effectLst/>
              </a:rPr>
              <a:t>Client-Side</a:t>
            </a:r>
            <a:r>
              <a:rPr lang="pt-BR" b="0" dirty="0">
                <a:effectLst/>
              </a:rPr>
              <a:t> </a:t>
            </a:r>
            <a:r>
              <a:rPr lang="pt-BR" b="0" dirty="0" err="1">
                <a:effectLst/>
              </a:rPr>
              <a:t>Rendering</a:t>
            </a:r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30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>
                <a:effectLst/>
              </a:rPr>
              <a:t>Client-Side</a:t>
            </a:r>
            <a:r>
              <a:rPr lang="pt-BR" b="0" dirty="0">
                <a:effectLst/>
              </a:rPr>
              <a:t> </a:t>
            </a:r>
            <a:r>
              <a:rPr lang="pt-BR" b="0" dirty="0" err="1">
                <a:effectLst/>
              </a:rPr>
              <a:t>Rendering</a:t>
            </a:r>
            <a:r>
              <a:rPr lang="pt-BR" b="0" dirty="0">
                <a:effectLst/>
              </a:rPr>
              <a:t> </a:t>
            </a:r>
            <a:endParaRPr lang="pt-BR" dirty="0"/>
          </a:p>
        </p:txBody>
      </p:sp>
      <p:pic>
        <p:nvPicPr>
          <p:cNvPr id="3074" name="Picture 2" descr="C:\Users\Pedro\Desktop\cs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05" y="1481138"/>
            <a:ext cx="683038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Server </a:t>
            </a:r>
            <a:r>
              <a:rPr lang="pt-BR" sz="3200" dirty="0" err="1"/>
              <a:t>Side</a:t>
            </a:r>
            <a:r>
              <a:rPr lang="pt-BR" sz="3200" dirty="0"/>
              <a:t> </a:t>
            </a:r>
            <a:r>
              <a:rPr lang="pt-BR" sz="3200" dirty="0" err="1"/>
              <a:t>Rendering</a:t>
            </a:r>
            <a:r>
              <a:rPr lang="pt-BR" sz="3200" dirty="0"/>
              <a:t> ou SSR é o processo de pegar todos os </a:t>
            </a:r>
            <a:r>
              <a:rPr lang="pt-BR" sz="3200" dirty="0" err="1"/>
              <a:t>Javascript</a:t>
            </a:r>
            <a:r>
              <a:rPr lang="pt-BR" sz="3200" dirty="0"/>
              <a:t> e todos os CSS de um site que, geralmente é carregado no browser (</a:t>
            </a:r>
            <a:r>
              <a:rPr lang="pt-BR" sz="3200" dirty="0" err="1"/>
              <a:t>client-side</a:t>
            </a:r>
            <a:r>
              <a:rPr lang="pt-BR" sz="3200" dirty="0"/>
              <a:t>), e </a:t>
            </a:r>
            <a:r>
              <a:rPr lang="pt-BR" sz="3200" dirty="0" err="1"/>
              <a:t>renderizá-los</a:t>
            </a:r>
            <a:r>
              <a:rPr lang="pt-BR" sz="3200" dirty="0"/>
              <a:t> como estático do lado do servidor.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 Server </a:t>
            </a:r>
            <a:r>
              <a:rPr lang="pt-BR" dirty="0" err="1">
                <a:effectLst/>
              </a:rPr>
              <a:t>Side</a:t>
            </a:r>
            <a:r>
              <a:rPr lang="pt-BR" dirty="0">
                <a:effectLst/>
              </a:rPr>
              <a:t> </a:t>
            </a:r>
            <a:r>
              <a:rPr lang="pt-BR" dirty="0" err="1" smtClean="0">
                <a:effectLst/>
              </a:rPr>
              <a:t>Rendering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76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Uma </a:t>
            </a:r>
            <a:r>
              <a:rPr lang="pt-BR" sz="2400" dirty="0"/>
              <a:t>página dinâmica (ou processada no servidor) sofre alterações no momento em que o sistema recebe uma requisição, ela é gerada na hora e enviada para o usuário na sequência.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effectLst/>
              </a:rPr>
              <a:t>Server </a:t>
            </a:r>
            <a:r>
              <a:rPr lang="pt-BR" sz="3200" dirty="0" err="1">
                <a:effectLst/>
              </a:rPr>
              <a:t>Side</a:t>
            </a:r>
            <a:r>
              <a:rPr lang="pt-BR" sz="3200" dirty="0">
                <a:effectLst/>
              </a:rPr>
              <a:t> </a:t>
            </a:r>
            <a:r>
              <a:rPr lang="pt-BR" sz="3200" dirty="0" err="1">
                <a:effectLst/>
              </a:rPr>
              <a:t>Rendering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42469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2083</TotalTime>
  <Words>348</Words>
  <Application>Microsoft Office PowerPoint</Application>
  <PresentationFormat>Apresentação na tela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Concurso</vt:lpstr>
      <vt:lpstr>Next.js</vt:lpstr>
      <vt:lpstr>O que é</vt:lpstr>
      <vt:lpstr>Funcionalidades do Next.js</vt:lpstr>
      <vt:lpstr>Client-Side Rendering </vt:lpstr>
      <vt:lpstr>Client-Side Rendering </vt:lpstr>
      <vt:lpstr>Client-Side Rendering </vt:lpstr>
      <vt:lpstr>Client-Side Rendering </vt:lpstr>
      <vt:lpstr> Server Side Rendering</vt:lpstr>
      <vt:lpstr>Server Side Rendering</vt:lpstr>
      <vt:lpstr>Server Side Rendering</vt:lpstr>
      <vt:lpstr>Single Page Applications</vt:lpstr>
      <vt:lpstr>Single Page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</dc:title>
  <dc:creator>Pedro</dc:creator>
  <cp:lastModifiedBy>Pedro</cp:lastModifiedBy>
  <cp:revision>13</cp:revision>
  <dcterms:created xsi:type="dcterms:W3CDTF">2021-11-08T10:18:42Z</dcterms:created>
  <dcterms:modified xsi:type="dcterms:W3CDTF">2021-11-09T23:17:52Z</dcterms:modified>
</cp:coreProperties>
</file>