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27AA3-543A-48AD-BA68-CEF2586A4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5096D-B70B-4F69-8D21-56C569999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4F2CE8-42AF-4546-B098-1F6FDBCA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F8D90-E0DD-446D-9DD5-AE22C7FE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BA6F4-BDF0-4057-A66C-2BCD8004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9AD08-856D-4B56-B486-457CB662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E7C69E-FAD1-482E-A884-41EF337F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6709CC-6F22-48CD-8127-7EE5EC89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5E5D0-4663-4E55-AD01-9CA2B53F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7574D-EB86-4CA6-B0B3-2B3A3C41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5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5C479B-B660-42CE-9CD9-DA324A3F7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97FA7-01EE-4A27-BB98-B1B6509A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615330-F5CC-45C3-9063-CBA8719AA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1211E5-BE14-46F6-B7B4-E4942970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C53D6F-E1D6-453D-85AF-404D1C2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4586-3DD5-4134-8DA4-1CC016C1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4B8ED-84EC-443D-B7CE-405BA2EB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8BAB2-A570-4BD6-9416-082DB582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3FFE4-4330-42BF-9DF5-7D8A8516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25218-4F02-4A36-ADF1-BE254AF0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1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006A1-3EB5-46F2-8111-83BBE347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15486-FA57-49A0-98A6-8916968F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ABFED-926F-47E5-9BC3-527B1AED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2E0547-DBC1-45A1-9B22-922C635E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24E92-0494-4EB4-8151-5F2EB993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D17C7-6092-47D6-913A-8BCF2CF5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B05E1-7055-4CE6-91F9-62C6E89EC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D685A-0375-463E-9209-1A2A202E3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9CA393-617F-4815-BA3A-59FF3A25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F4765A-326C-45A2-9E7F-8CE19523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E95EC6-C975-4CA3-894A-455B4B55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279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C37E6-BA92-4D9C-9B20-DBC0B04B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34B87-3613-48AB-B754-F85A8211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67BD78-5872-427D-AE4A-1E99E2A7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213C0-10D6-40EA-8B0B-C37276C51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1C880F-B6E7-4B12-BF20-F29C3B69C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B4FC24-BB44-44B3-9755-70C1AA31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1376C4-E5E3-4AB0-8E67-B610F47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6D0C2C-87F1-4E73-B56D-55499F10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9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E9C4F-408C-48AC-8901-E220E12F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8193CD-894F-43EA-B3DA-6B301D74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2C4CDA-E56A-49EF-A9AD-FE4709A1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E575A5-2525-4051-895A-74FE9CC5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E0E8CB-1F53-489D-9C0E-7D9053A8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49A157-2DBA-4534-9FDF-0473D678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3BC344-3144-40D5-8340-273FD94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E150C-196A-4C48-8988-E3416563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19D652-466A-4ED3-B403-416D1F308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06BC19-2C8D-4091-A8BC-3A465492B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798D2B-84DB-4640-8721-AC56E88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B9501C-03DB-49DC-AD99-9067133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8DA9F5-369E-4D15-A951-5A30C8A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8593-EB01-4A77-A349-0F63DB92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A51A1-C53C-4280-AB22-B5F95F36D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5773D0-D62A-4582-8990-5A5EBD4EA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4444C9-DB11-4672-BB00-0373AB36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437EE4-DF80-43F4-A2F1-73A11B79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A766E-89FD-4458-9911-12ED93AF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4EFE9F-C02F-4277-BF65-4A10A441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DBE2AB-F40D-4C8D-9AC2-3484E487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C7CB2-2A28-4183-9009-AD4A24A37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0D780-B4A4-4114-8F0E-AD6DBD075D88}" type="datetimeFigureOut">
              <a:rPr lang="pt-BR" smtClean="0"/>
              <a:t>09/01/2023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57553-E1D9-4170-A709-957C50539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3C099-F287-4331-9B9E-1ED03104F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2FE0D-517E-49C0-9A81-61E7035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13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28C2-F6C6-457A-BD6D-7EA8254CF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5A9136-7576-4B4B-B536-697FE31CB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901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TESTE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Aluno</dc:creator>
  <cp:lastModifiedBy>Aluno</cp:lastModifiedBy>
  <cp:revision>1</cp:revision>
  <dcterms:created xsi:type="dcterms:W3CDTF">2023-01-09T17:03:56Z</dcterms:created>
  <dcterms:modified xsi:type="dcterms:W3CDTF">2023-01-09T17:04:04Z</dcterms:modified>
</cp:coreProperties>
</file>