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5B639"/>
    <a:srgbClr val="20B6EE"/>
    <a:srgbClr val="52DB48"/>
    <a:srgbClr val="DCE3E1"/>
    <a:srgbClr val="B4C7C7"/>
    <a:srgbClr val="E2D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9D0DBB-9AD7-4BA8-9B2F-64C9BA1E944C}" type="datetime1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3FB42-312D-429D-A89D-91E21C85F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437CFD-A037-4A25-82D3-42729A156761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809D77-6270-417D-B912-9E40620F0D0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36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1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33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A3261-9D25-DAEB-E67D-886E4CB5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C6319E-6FA0-8904-B237-F1B359A189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FD57B5-D1F7-3562-D1A0-FDBF76141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A876C4-7380-1E94-B96A-FCA0FA95C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40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0" y="0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43399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6FD993-D117-4AB1-9953-1DF46407DCDA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4B991D9-5E35-4AAD-A77A-6C1413CCF3EA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2"/>
            <a:ext cx="2743200" cy="498316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2"/>
            <a:ext cx="8026400" cy="49831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8F3A069-BF73-4EBD-983F-0F6172F4EC8D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0D41D-6FDB-4B39-A9AB-189D69207461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3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2697166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F3F3C8-25D6-4DF6-91DD-4E3FCD78D70A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612805" y="1828803"/>
            <a:ext cx="5388864" cy="342925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97600" y="1828788"/>
            <a:ext cx="5384800" cy="3429015"/>
          </a:xfrm>
        </p:spPr>
        <p:txBody>
          <a:bodyPr rtlCol="0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6B9F906-EA90-443C-BFB5-1E4AB6A4381D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840825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 hasCustomPrompt="1"/>
          </p:nvPr>
        </p:nvSpPr>
        <p:spPr>
          <a:xfrm>
            <a:off x="609600" y="2453474"/>
            <a:ext cx="5388864" cy="283403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3" y="1840825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 hasCustomPrompt="1"/>
          </p:nvPr>
        </p:nvSpPr>
        <p:spPr>
          <a:xfrm>
            <a:off x="6201237" y="2453477"/>
            <a:ext cx="5388864" cy="283370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CDCEE-DD10-47BC-AF07-517D93B0A1FD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BD151-BD60-4922-8068-AC160DCBA6F9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85724-51CB-414B-BD27-2637C29D06C2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876118" y="266701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58853" y="273052"/>
            <a:ext cx="6661150" cy="4984748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6118" y="2438404"/>
            <a:ext cx="4011084" cy="28193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B8877-8F73-4B60-9891-94A7362A2ECC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9437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2010837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239437" y="5579251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4245E18-644F-47C4-AC57-01308931EFBE}" type="datetime1">
              <a:rPr lang="pt-BR" noProof="0" smtClean="0"/>
              <a:t>30/10/2024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92278" y="6137411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03490" y="6137411"/>
            <a:ext cx="117304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fld id="{7E0A0D50-5E0F-4D71-87C3-BFCEB9E53406}" type="datetime1">
              <a:rPr lang="pt-BR" noProof="0" smtClean="0"/>
              <a:t>30/10/2024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33432" y="613741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upo 6" descr="Arbustos no Pacífico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6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801" noProof="0" dirty="0">
                <a:solidFill>
                  <a:schemeClr val="tx2"/>
                </a:solidFill>
              </a:endParaRPr>
            </a:p>
          </p:txBody>
        </p:sp>
        <p:sp>
          <p:nvSpPr>
            <p:cNvPr id="10" name="Forma livre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pt-BR" sz="1801" noProof="0" dirty="0"/>
            </a:p>
          </p:txBody>
        </p:sp>
        <p:grpSp>
          <p:nvGrpSpPr>
            <p:cNvPr id="11" name="Grupo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upo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upo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orma livre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  <p:sp>
                <p:nvSpPr>
                  <p:cNvPr id="119" name="Forma livre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</p:grpSp>
            <p:grpSp>
              <p:nvGrpSpPr>
                <p:cNvPr id="96" name="Grupo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orma livre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  <p:sp>
                <p:nvSpPr>
                  <p:cNvPr id="117" name="Forma Livre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</p:grpSp>
            <p:sp>
              <p:nvSpPr>
                <p:cNvPr id="97" name="Forma livre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98" name="Forma livre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99" name="Forma Livre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grpSp>
              <p:nvGrpSpPr>
                <p:cNvPr id="100" name="Grupo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orma livre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  <p:sp>
                <p:nvSpPr>
                  <p:cNvPr id="113" name="Forma livre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  <p:sp>
                <p:nvSpPr>
                  <p:cNvPr id="114" name="Forma livre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  <p:sp>
                <p:nvSpPr>
                  <p:cNvPr id="115" name="Forma livre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</p:grpSp>
            <p:sp>
              <p:nvSpPr>
                <p:cNvPr id="101" name="Forma livre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02" name="Forma livre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03" name="Forma livre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04" name="Forma livre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05" name="Forma livre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06" name="Forma livre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07" name="Forma livre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08" name="Forma livre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09" name="Forma livre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10" name="Forma livre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111" name="Forma livre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</p:grpSp>
          <p:sp>
            <p:nvSpPr>
              <p:cNvPr id="56" name="Forma livre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grpSp>
            <p:nvGrpSpPr>
              <p:cNvPr id="57" name="Grupo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orma livre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93" name="Forma livre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94" name="Forma livre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</p:grpSp>
          <p:sp>
            <p:nvSpPr>
              <p:cNvPr id="58" name="Forma livre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59" name="Forma livre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grpSp>
            <p:nvGrpSpPr>
              <p:cNvPr id="60" name="Grupo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orma Livre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91" name="Forma livre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</p:grpSp>
          <p:sp>
            <p:nvSpPr>
              <p:cNvPr id="61" name="Forma livre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grpSp>
            <p:nvGrpSpPr>
              <p:cNvPr id="62" name="Grupo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orma Livre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84" name="Forma livre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grpSp>
              <p:nvGrpSpPr>
                <p:cNvPr id="85" name="Grupo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orma livre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  <p:sp>
                <p:nvSpPr>
                  <p:cNvPr id="89" name="Forma livre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sz="1801" noProof="0" dirty="0"/>
                  </a:p>
                </p:txBody>
              </p:sp>
            </p:grpSp>
            <p:sp>
              <p:nvSpPr>
                <p:cNvPr id="86" name="Forma livre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87" name="Forma livre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</p:grpSp>
          <p:sp>
            <p:nvSpPr>
              <p:cNvPr id="63" name="Forma livre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64" name="Forma livre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65" name="Forma livre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66" name="Forma livre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67" name="Forma livre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68" name="Forma livre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69" name="Forma livre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70" name="Forma livre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71" name="Forma livre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72" name="Forma livre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73" name="Forma livre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74" name="Forma livre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grpSp>
            <p:nvGrpSpPr>
              <p:cNvPr id="75" name="Grupo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orma livre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82" name="Forma livre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</p:grpSp>
          <p:sp>
            <p:nvSpPr>
              <p:cNvPr id="76" name="Forma livre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77" name="Forma livre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78" name="Forma livre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79" name="Forma livre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80" name="Forma livre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</p:grpSp>
        <p:grpSp>
          <p:nvGrpSpPr>
            <p:cNvPr id="12" name="Grupo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upo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orma livre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41" name="Forma livre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42" name="Forma livre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43" name="Forma livre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44" name="Forma livre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45" name="Forma livre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46" name="Forma livre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47" name="Forma livre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48" name="Forma livre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49" name="Forma livre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50" name="Forma livre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51" name="Forma livre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52" name="Forma livre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53" name="Forma livre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  <p:sp>
              <p:nvSpPr>
                <p:cNvPr id="54" name="Forma livre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sz="1801" noProof="0" dirty="0"/>
                </a:p>
              </p:txBody>
            </p:sp>
          </p:grpSp>
          <p:sp>
            <p:nvSpPr>
              <p:cNvPr id="14" name="Forma livre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15" name="Forma livre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16" name="Forma livre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17" name="Forma livre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18" name="Forma livre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19" name="Forma livre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0" name="Forma livre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1" name="Forma Livre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2" name="Forma livre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3" name="Forma livre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4" name="Forma livre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5" name="Forma livre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6" name="Forma livre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7" name="Forma livre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8" name="Forma livre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29" name="Forma livre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0" name="Forma livre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1" name="Forma livre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2" name="Forma livre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3" name="Forma livre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4" name="Forma livre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5" name="Forma livre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6" name="Forma livre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7" name="Forma livre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8" name="Forma livre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  <p:sp>
            <p:nvSpPr>
              <p:cNvPr id="39" name="Forma livre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sz="1801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11" rtl="0" eaLnBrk="1" latinLnBrk="0" hangingPunct="1">
        <a:lnSpc>
          <a:spcPts val="5801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5238" y="462644"/>
            <a:ext cx="10504670" cy="1384631"/>
          </a:xfrm>
        </p:spPr>
        <p:txBody>
          <a:bodyPr rtlCol="0"/>
          <a:lstStyle/>
          <a:p>
            <a:pPr rtl="0"/>
            <a:r>
              <a:rPr lang="pt-BR" sz="8800" dirty="0">
                <a:solidFill>
                  <a:srgbClr val="15B639"/>
                </a:solidFill>
              </a:rPr>
              <a:t>WinninGreen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31722" y="4472922"/>
            <a:ext cx="8793019" cy="1922434"/>
          </a:xfrm>
        </p:spPr>
        <p:txBody>
          <a:bodyPr rtlCol="0">
            <a:normAutofit fontScale="92500" lnSpcReduction="10000"/>
          </a:bodyPr>
          <a:lstStyle/>
          <a:p>
            <a:pPr algn="l"/>
            <a:r>
              <a:rPr lang="pt-BR" dirty="0">
                <a:solidFill>
                  <a:srgbClr val="20B6EE"/>
                </a:solidFill>
              </a:rPr>
              <a:t>Universidade: Estácio de Sá</a:t>
            </a:r>
            <a:br>
              <a:rPr lang="pt-BR" dirty="0">
                <a:solidFill>
                  <a:srgbClr val="20B6EE"/>
                </a:solidFill>
              </a:rPr>
            </a:br>
            <a:r>
              <a:rPr lang="pt-BR" dirty="0">
                <a:solidFill>
                  <a:srgbClr val="20B6EE"/>
                </a:solidFill>
              </a:rPr>
              <a:t>Curso: Ciências da computação</a:t>
            </a:r>
            <a:br>
              <a:rPr lang="pt-BR" dirty="0">
                <a:solidFill>
                  <a:srgbClr val="20B6EE"/>
                </a:solidFill>
              </a:rPr>
            </a:br>
            <a:r>
              <a:rPr lang="pt-BR" dirty="0">
                <a:solidFill>
                  <a:srgbClr val="20B6EE"/>
                </a:solidFill>
              </a:rPr>
              <a:t>Disciplina: POO em Java</a:t>
            </a:r>
            <a:br>
              <a:rPr lang="pt-BR" dirty="0">
                <a:solidFill>
                  <a:srgbClr val="20B6EE"/>
                </a:solidFill>
              </a:rPr>
            </a:br>
            <a:r>
              <a:rPr lang="pt-BR" dirty="0">
                <a:solidFill>
                  <a:srgbClr val="20B6EE"/>
                </a:solidFill>
              </a:rPr>
              <a:t>Professora: Simone Ingrid Monteiro Gama</a:t>
            </a:r>
          </a:p>
          <a:p>
            <a:pPr algn="l"/>
            <a:r>
              <a:rPr lang="pt-BR" dirty="0">
                <a:solidFill>
                  <a:srgbClr val="20B6EE"/>
                </a:solidFill>
              </a:rPr>
              <a:t>Aluno: Pedro Henrique Barbosa Rodrigues</a:t>
            </a:r>
            <a:br>
              <a:rPr lang="pt-BR" sz="1800" dirty="0">
                <a:solidFill>
                  <a:srgbClr val="52DB48"/>
                </a:solidFill>
              </a:rPr>
            </a:br>
            <a:endParaRPr lang="pt-BR" sz="1800" dirty="0">
              <a:solidFill>
                <a:srgbClr val="52DB48"/>
              </a:solidFill>
            </a:endParaRP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D5A01972-D297-BEC3-C995-85C3EAB2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22" y="1922434"/>
            <a:ext cx="2077307" cy="21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09600" y="295564"/>
            <a:ext cx="10972800" cy="1600201"/>
          </a:xfrm>
        </p:spPr>
        <p:txBody>
          <a:bodyPr rtlCol="0"/>
          <a:lstStyle/>
          <a:p>
            <a:pPr rtl="0"/>
            <a:r>
              <a:rPr lang="pt-BR" sz="8000" dirty="0">
                <a:solidFill>
                  <a:srgbClr val="15B639"/>
                </a:solidFill>
              </a:rPr>
              <a:t>Objetivo do sistema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477820" y="2392220"/>
            <a:ext cx="8885381" cy="2918690"/>
          </a:xfrm>
          <a:solidFill>
            <a:srgbClr val="333333"/>
          </a:solidFill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pt-BR" sz="3200" dirty="0">
                <a:solidFill>
                  <a:srgbClr val="15B639"/>
                </a:solidFill>
              </a:rPr>
              <a:t>Automatizar a Irrigação de Plantas </a:t>
            </a:r>
          </a:p>
          <a:p>
            <a:pPr lvl="1" rtl="0"/>
            <a:r>
              <a:rPr lang="pt-BR" sz="2000" dirty="0">
                <a:solidFill>
                  <a:srgbClr val="20B6EE"/>
                </a:solidFill>
              </a:rPr>
              <a:t>Utilizar dados de sensores conectados à Arduino Cloud via API.</a:t>
            </a:r>
          </a:p>
          <a:p>
            <a:pPr lvl="0" rtl="0"/>
            <a:r>
              <a:rPr lang="pt-BR" sz="3500" dirty="0">
                <a:solidFill>
                  <a:srgbClr val="15B639"/>
                </a:solidFill>
              </a:rPr>
              <a:t>Executar Irrigação Inteligente</a:t>
            </a:r>
          </a:p>
          <a:p>
            <a:pPr lvl="1" rtl="0"/>
            <a:r>
              <a:rPr lang="pt-BR" sz="2201" dirty="0">
                <a:solidFill>
                  <a:srgbClr val="20B6EE"/>
                </a:solidFill>
              </a:rPr>
              <a:t>Basear a irrigação nas leituras dos sensores.</a:t>
            </a:r>
          </a:p>
          <a:p>
            <a:pPr lvl="0" rtl="0"/>
            <a:r>
              <a:rPr lang="pt-BR" sz="3500" dirty="0">
                <a:solidFill>
                  <a:srgbClr val="15B639"/>
                </a:solidFill>
              </a:rPr>
              <a:t>Permitir Personalização pelo Usuário Final</a:t>
            </a:r>
          </a:p>
          <a:p>
            <a:pPr lvl="1" rtl="0"/>
            <a:r>
              <a:rPr lang="pt-BR" sz="2400" dirty="0">
                <a:solidFill>
                  <a:srgbClr val="20B6EE"/>
                </a:solidFill>
              </a:rPr>
              <a:t>Ajustar configurações de irrigação conforme necessidades específicas.</a:t>
            </a:r>
          </a:p>
          <a:p>
            <a:pPr lvl="1" rtl="0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 e layout de conteúdo com gráfico"/>
          <p:cNvSpPr>
            <a:spLocks noGrp="1"/>
          </p:cNvSpPr>
          <p:nvPr>
            <p:ph type="title"/>
          </p:nvPr>
        </p:nvSpPr>
        <p:spPr>
          <a:xfrm>
            <a:off x="66677" y="295277"/>
            <a:ext cx="11515724" cy="1581150"/>
          </a:xfrm>
          <a:solidFill>
            <a:srgbClr val="333333"/>
          </a:solidFill>
        </p:spPr>
        <p:txBody>
          <a:bodyPr rtlCol="0"/>
          <a:lstStyle/>
          <a:p>
            <a:pPr rtl="0"/>
            <a:r>
              <a:rPr lang="pt-BR" sz="8000" dirty="0">
                <a:solidFill>
                  <a:srgbClr val="15B639"/>
                </a:solidFill>
              </a:rPr>
              <a:t>Bibliotecas</a:t>
            </a:r>
            <a:r>
              <a:rPr lang="pt-BR" sz="8800" dirty="0">
                <a:solidFill>
                  <a:srgbClr val="15B639"/>
                </a:solidFill>
              </a:rPr>
              <a:t> Utilizadas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68DA91-1975-3C3A-CB37-E25F5CF6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134" y="3097757"/>
            <a:ext cx="6980140" cy="1581150"/>
          </a:xfrm>
          <a:solidFill>
            <a:srgbClr val="333333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400" dirty="0">
                <a:solidFill>
                  <a:srgbClr val="15B639"/>
                </a:solidFill>
              </a:rPr>
              <a:t>Retrofit</a:t>
            </a:r>
          </a:p>
          <a:p>
            <a:pPr marL="0" indent="0" algn="ctr">
              <a:buNone/>
            </a:pPr>
            <a:r>
              <a:rPr lang="pt-BR" sz="4400" dirty="0">
                <a:solidFill>
                  <a:srgbClr val="15B639"/>
                </a:solidFill>
              </a:rPr>
              <a:t>RecyclerView</a:t>
            </a:r>
          </a:p>
        </p:txBody>
      </p:sp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89AC2-75EA-9DEA-B32A-3938C593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 e layout de conteúdo com gráfico">
            <a:extLst>
              <a:ext uri="{FF2B5EF4-FFF2-40B4-BE49-F238E27FC236}">
                <a16:creationId xmlns:a16="http://schemas.microsoft.com/office/drawing/2014/main" id="{720D6838-7882-AA0D-9CAA-AF00E4BB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3639"/>
            <a:ext cx="10972800" cy="1600201"/>
          </a:xfrm>
          <a:solidFill>
            <a:srgbClr val="333333"/>
          </a:solidFill>
        </p:spPr>
        <p:txBody>
          <a:bodyPr rtlCol="0"/>
          <a:lstStyle/>
          <a:p>
            <a:pPr rtl="0"/>
            <a:r>
              <a:rPr lang="pt-BR" sz="8000" dirty="0">
                <a:solidFill>
                  <a:srgbClr val="15B639"/>
                </a:solidFill>
              </a:rPr>
              <a:t>Fluxo do código</a:t>
            </a:r>
          </a:p>
        </p:txBody>
      </p:sp>
    </p:spTree>
    <p:extLst>
      <p:ext uri="{BB962C8B-B14F-4D97-AF65-F5344CB8AC3E}">
        <p14:creationId xmlns:p14="http://schemas.microsoft.com/office/powerpoint/2010/main" val="70901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 de design do Pacífic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895_TF03460566" id="{8D68B20E-755B-4A74-820A-14B70B59BF1A}" vid="{47719470-A8EB-4F7D-95A3-0CDE13476094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86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Palatino Linotype</vt:lpstr>
      <vt:lpstr>Modelo de design do Pacífico</vt:lpstr>
      <vt:lpstr>WinninGreen</vt:lpstr>
      <vt:lpstr>Objetivo do sistema</vt:lpstr>
      <vt:lpstr>Bibliotecas Utilizadas</vt:lpstr>
      <vt:lpstr>Fluxo do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SANTUCHI WOOD</dc:creator>
  <cp:lastModifiedBy>JULIA SANTUCHI WOOD</cp:lastModifiedBy>
  <cp:revision>2</cp:revision>
  <dcterms:created xsi:type="dcterms:W3CDTF">2024-10-29T22:09:47Z</dcterms:created>
  <dcterms:modified xsi:type="dcterms:W3CDTF">2024-10-30T06:25:53Z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