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8496300" cy="1313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AB6A7-49AD-4326-A061-70CE1584C2E5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32050" y="1143000"/>
            <a:ext cx="1993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B17C-F065-4C42-A1F4-79F5A3BC9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4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1pPr>
    <a:lvl2pPr marL="549509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2pPr>
    <a:lvl3pPr marL="1099017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3pPr>
    <a:lvl4pPr marL="1648526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4pPr>
    <a:lvl5pPr marL="2198035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5pPr>
    <a:lvl6pPr marL="2747543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6pPr>
    <a:lvl7pPr marL="3297052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7pPr>
    <a:lvl8pPr marL="3846561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8pPr>
    <a:lvl9pPr marL="4396069" algn="l" defTabSz="1099017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23" y="2150417"/>
            <a:ext cx="7221855" cy="4574575"/>
          </a:xfrm>
        </p:spPr>
        <p:txBody>
          <a:bodyPr anchor="b"/>
          <a:lstStyle>
            <a:lvl1pPr algn="ctr">
              <a:defRPr sz="5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038" y="6901405"/>
            <a:ext cx="6372225" cy="3172394"/>
          </a:xfrm>
        </p:spPr>
        <p:txBody>
          <a:bodyPr/>
          <a:lstStyle>
            <a:lvl1pPr marL="0" indent="0" algn="ctr">
              <a:buNone/>
              <a:defRPr sz="2230"/>
            </a:lvl1pPr>
            <a:lvl2pPr marL="424830" indent="0" algn="ctr">
              <a:buNone/>
              <a:defRPr sz="1858"/>
            </a:lvl2pPr>
            <a:lvl3pPr marL="849660" indent="0" algn="ctr">
              <a:buNone/>
              <a:defRPr sz="1673"/>
            </a:lvl3pPr>
            <a:lvl4pPr marL="1274491" indent="0" algn="ctr">
              <a:buNone/>
              <a:defRPr sz="1487"/>
            </a:lvl4pPr>
            <a:lvl5pPr marL="1699321" indent="0" algn="ctr">
              <a:buNone/>
              <a:defRPr sz="1487"/>
            </a:lvl5pPr>
            <a:lvl6pPr marL="2124151" indent="0" algn="ctr">
              <a:buNone/>
              <a:defRPr sz="1487"/>
            </a:lvl6pPr>
            <a:lvl7pPr marL="2548981" indent="0" algn="ctr">
              <a:buNone/>
              <a:defRPr sz="1487"/>
            </a:lvl7pPr>
            <a:lvl8pPr marL="2973812" indent="0" algn="ctr">
              <a:buNone/>
              <a:defRPr sz="1487"/>
            </a:lvl8pPr>
            <a:lvl9pPr marL="3398642" indent="0" algn="ctr">
              <a:buNone/>
              <a:defRPr sz="148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4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0165" y="699569"/>
            <a:ext cx="1832015" cy="111353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121" y="699569"/>
            <a:ext cx="5389840" cy="1113532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96" y="3275814"/>
            <a:ext cx="7328059" cy="5465765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696" y="8793287"/>
            <a:ext cx="7328059" cy="2874317"/>
          </a:xfrm>
        </p:spPr>
        <p:txBody>
          <a:bodyPr/>
          <a:lstStyle>
            <a:lvl1pPr marL="0" indent="0">
              <a:buNone/>
              <a:defRPr sz="2230">
                <a:solidFill>
                  <a:schemeClr val="tx1">
                    <a:tint val="82000"/>
                  </a:schemeClr>
                </a:solidFill>
              </a:defRPr>
            </a:lvl1pPr>
            <a:lvl2pPr marL="424830" indent="0">
              <a:buNone/>
              <a:defRPr sz="1858">
                <a:solidFill>
                  <a:schemeClr val="tx1">
                    <a:tint val="82000"/>
                  </a:schemeClr>
                </a:solidFill>
              </a:defRPr>
            </a:lvl2pPr>
            <a:lvl3pPr marL="849660" indent="0">
              <a:buNone/>
              <a:defRPr sz="1673">
                <a:solidFill>
                  <a:schemeClr val="tx1">
                    <a:tint val="82000"/>
                  </a:schemeClr>
                </a:solidFill>
              </a:defRPr>
            </a:lvl3pPr>
            <a:lvl4pPr marL="1274491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4pPr>
            <a:lvl5pPr marL="1699321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5pPr>
            <a:lvl6pPr marL="2124151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6pPr>
            <a:lvl7pPr marL="2548981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7pPr>
            <a:lvl8pPr marL="2973812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8pPr>
            <a:lvl9pPr marL="3398642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4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120" y="3497847"/>
            <a:ext cx="3610928" cy="83370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252" y="3497847"/>
            <a:ext cx="3610928" cy="83370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27" y="699572"/>
            <a:ext cx="7328059" cy="25397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28" y="3221062"/>
            <a:ext cx="3594333" cy="1578593"/>
          </a:xfrm>
        </p:spPr>
        <p:txBody>
          <a:bodyPr anchor="b"/>
          <a:lstStyle>
            <a:lvl1pPr marL="0" indent="0">
              <a:buNone/>
              <a:defRPr sz="2230" b="1"/>
            </a:lvl1pPr>
            <a:lvl2pPr marL="424830" indent="0">
              <a:buNone/>
              <a:defRPr sz="1858" b="1"/>
            </a:lvl2pPr>
            <a:lvl3pPr marL="849660" indent="0">
              <a:buNone/>
              <a:defRPr sz="1673" b="1"/>
            </a:lvl3pPr>
            <a:lvl4pPr marL="1274491" indent="0">
              <a:buNone/>
              <a:defRPr sz="1487" b="1"/>
            </a:lvl4pPr>
            <a:lvl5pPr marL="1699321" indent="0">
              <a:buNone/>
              <a:defRPr sz="1487" b="1"/>
            </a:lvl5pPr>
            <a:lvl6pPr marL="2124151" indent="0">
              <a:buNone/>
              <a:defRPr sz="1487" b="1"/>
            </a:lvl6pPr>
            <a:lvl7pPr marL="2548981" indent="0">
              <a:buNone/>
              <a:defRPr sz="1487" b="1"/>
            </a:lvl7pPr>
            <a:lvl8pPr marL="2973812" indent="0">
              <a:buNone/>
              <a:defRPr sz="1487" b="1"/>
            </a:lvl8pPr>
            <a:lvl9pPr marL="3398642" indent="0">
              <a:buNone/>
              <a:defRPr sz="148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228" y="4799654"/>
            <a:ext cx="3594333" cy="7059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1252" y="3221062"/>
            <a:ext cx="3612034" cy="1578593"/>
          </a:xfrm>
        </p:spPr>
        <p:txBody>
          <a:bodyPr anchor="b"/>
          <a:lstStyle>
            <a:lvl1pPr marL="0" indent="0">
              <a:buNone/>
              <a:defRPr sz="2230" b="1"/>
            </a:lvl1pPr>
            <a:lvl2pPr marL="424830" indent="0">
              <a:buNone/>
              <a:defRPr sz="1858" b="1"/>
            </a:lvl2pPr>
            <a:lvl3pPr marL="849660" indent="0">
              <a:buNone/>
              <a:defRPr sz="1673" b="1"/>
            </a:lvl3pPr>
            <a:lvl4pPr marL="1274491" indent="0">
              <a:buNone/>
              <a:defRPr sz="1487" b="1"/>
            </a:lvl4pPr>
            <a:lvl5pPr marL="1699321" indent="0">
              <a:buNone/>
              <a:defRPr sz="1487" b="1"/>
            </a:lvl5pPr>
            <a:lvl6pPr marL="2124151" indent="0">
              <a:buNone/>
              <a:defRPr sz="1487" b="1"/>
            </a:lvl6pPr>
            <a:lvl7pPr marL="2548981" indent="0">
              <a:buNone/>
              <a:defRPr sz="1487" b="1"/>
            </a:lvl7pPr>
            <a:lvl8pPr marL="2973812" indent="0">
              <a:buNone/>
              <a:defRPr sz="1487" b="1"/>
            </a:lvl8pPr>
            <a:lvl9pPr marL="3398642" indent="0">
              <a:buNone/>
              <a:defRPr sz="148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1252" y="4799654"/>
            <a:ext cx="3612034" cy="7059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27" y="875982"/>
            <a:ext cx="2740278" cy="3065939"/>
          </a:xfrm>
        </p:spPr>
        <p:txBody>
          <a:bodyPr anchor="b"/>
          <a:lstStyle>
            <a:lvl1pPr>
              <a:defRPr sz="29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034" y="1891882"/>
            <a:ext cx="4301252" cy="9337730"/>
          </a:xfrm>
        </p:spPr>
        <p:txBody>
          <a:bodyPr/>
          <a:lstStyle>
            <a:lvl1pPr>
              <a:defRPr sz="2973"/>
            </a:lvl1pPr>
            <a:lvl2pPr>
              <a:defRPr sz="2602"/>
            </a:lvl2pPr>
            <a:lvl3pPr>
              <a:defRPr sz="2230"/>
            </a:lvl3pPr>
            <a:lvl4pPr>
              <a:defRPr sz="1858"/>
            </a:lvl4pPr>
            <a:lvl5pPr>
              <a:defRPr sz="1858"/>
            </a:lvl5pPr>
            <a:lvl6pPr>
              <a:defRPr sz="1858"/>
            </a:lvl6pPr>
            <a:lvl7pPr>
              <a:defRPr sz="1858"/>
            </a:lvl7pPr>
            <a:lvl8pPr>
              <a:defRPr sz="1858"/>
            </a:lvl8pPr>
            <a:lvl9pPr>
              <a:defRPr sz="185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227" y="3941921"/>
            <a:ext cx="2740278" cy="7302897"/>
          </a:xfrm>
        </p:spPr>
        <p:txBody>
          <a:bodyPr/>
          <a:lstStyle>
            <a:lvl1pPr marL="0" indent="0">
              <a:buNone/>
              <a:defRPr sz="1487"/>
            </a:lvl1pPr>
            <a:lvl2pPr marL="424830" indent="0">
              <a:buNone/>
              <a:defRPr sz="1301"/>
            </a:lvl2pPr>
            <a:lvl3pPr marL="849660" indent="0">
              <a:buNone/>
              <a:defRPr sz="1115"/>
            </a:lvl3pPr>
            <a:lvl4pPr marL="1274491" indent="0">
              <a:buNone/>
              <a:defRPr sz="929"/>
            </a:lvl4pPr>
            <a:lvl5pPr marL="1699321" indent="0">
              <a:buNone/>
              <a:defRPr sz="929"/>
            </a:lvl5pPr>
            <a:lvl6pPr marL="2124151" indent="0">
              <a:buNone/>
              <a:defRPr sz="929"/>
            </a:lvl6pPr>
            <a:lvl7pPr marL="2548981" indent="0">
              <a:buNone/>
              <a:defRPr sz="929"/>
            </a:lvl7pPr>
            <a:lvl8pPr marL="2973812" indent="0">
              <a:buNone/>
              <a:defRPr sz="929"/>
            </a:lvl8pPr>
            <a:lvl9pPr marL="3398642" indent="0">
              <a:buNone/>
              <a:defRPr sz="92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27" y="875982"/>
            <a:ext cx="2740278" cy="3065939"/>
          </a:xfrm>
        </p:spPr>
        <p:txBody>
          <a:bodyPr anchor="b"/>
          <a:lstStyle>
            <a:lvl1pPr>
              <a:defRPr sz="29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2034" y="1891882"/>
            <a:ext cx="4301252" cy="9337730"/>
          </a:xfrm>
        </p:spPr>
        <p:txBody>
          <a:bodyPr anchor="t"/>
          <a:lstStyle>
            <a:lvl1pPr marL="0" indent="0">
              <a:buNone/>
              <a:defRPr sz="2973"/>
            </a:lvl1pPr>
            <a:lvl2pPr marL="424830" indent="0">
              <a:buNone/>
              <a:defRPr sz="2602"/>
            </a:lvl2pPr>
            <a:lvl3pPr marL="849660" indent="0">
              <a:buNone/>
              <a:defRPr sz="2230"/>
            </a:lvl3pPr>
            <a:lvl4pPr marL="1274491" indent="0">
              <a:buNone/>
              <a:defRPr sz="1858"/>
            </a:lvl4pPr>
            <a:lvl5pPr marL="1699321" indent="0">
              <a:buNone/>
              <a:defRPr sz="1858"/>
            </a:lvl5pPr>
            <a:lvl6pPr marL="2124151" indent="0">
              <a:buNone/>
              <a:defRPr sz="1858"/>
            </a:lvl6pPr>
            <a:lvl7pPr marL="2548981" indent="0">
              <a:buNone/>
              <a:defRPr sz="1858"/>
            </a:lvl7pPr>
            <a:lvl8pPr marL="2973812" indent="0">
              <a:buNone/>
              <a:defRPr sz="1858"/>
            </a:lvl8pPr>
            <a:lvl9pPr marL="3398642" indent="0">
              <a:buNone/>
              <a:defRPr sz="185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227" y="3941921"/>
            <a:ext cx="2740278" cy="7302897"/>
          </a:xfrm>
        </p:spPr>
        <p:txBody>
          <a:bodyPr/>
          <a:lstStyle>
            <a:lvl1pPr marL="0" indent="0">
              <a:buNone/>
              <a:defRPr sz="1487"/>
            </a:lvl1pPr>
            <a:lvl2pPr marL="424830" indent="0">
              <a:buNone/>
              <a:defRPr sz="1301"/>
            </a:lvl2pPr>
            <a:lvl3pPr marL="849660" indent="0">
              <a:buNone/>
              <a:defRPr sz="1115"/>
            </a:lvl3pPr>
            <a:lvl4pPr marL="1274491" indent="0">
              <a:buNone/>
              <a:defRPr sz="929"/>
            </a:lvl4pPr>
            <a:lvl5pPr marL="1699321" indent="0">
              <a:buNone/>
              <a:defRPr sz="929"/>
            </a:lvl5pPr>
            <a:lvl6pPr marL="2124151" indent="0">
              <a:buNone/>
              <a:defRPr sz="929"/>
            </a:lvl6pPr>
            <a:lvl7pPr marL="2548981" indent="0">
              <a:buNone/>
              <a:defRPr sz="929"/>
            </a:lvl7pPr>
            <a:lvl8pPr marL="2973812" indent="0">
              <a:buNone/>
              <a:defRPr sz="929"/>
            </a:lvl8pPr>
            <a:lvl9pPr marL="3398642" indent="0">
              <a:buNone/>
              <a:defRPr sz="92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9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121" y="699572"/>
            <a:ext cx="7328059" cy="2539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121" y="3497847"/>
            <a:ext cx="7328059" cy="833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120" y="12178594"/>
            <a:ext cx="1911668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EE3B0-38AB-442A-B5D0-692742B1B81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00" y="12178594"/>
            <a:ext cx="2867501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0512" y="12178594"/>
            <a:ext cx="1911668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B6A84-4A4B-46E8-B7A8-F071A8BFD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9660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415" indent="-212415" algn="l" defTabSz="849660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37245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062076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906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4pPr>
      <a:lvl5pPr marL="1911736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5pPr>
      <a:lvl6pPr marL="2336566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6pPr>
      <a:lvl7pPr marL="2761397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7pPr>
      <a:lvl8pPr marL="3186227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8pPr>
      <a:lvl9pPr marL="3611057" indent="-212415" algn="l" defTabSz="84966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1pPr>
      <a:lvl2pPr marL="424830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2pPr>
      <a:lvl3pPr marL="849660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3pPr>
      <a:lvl4pPr marL="1274491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4pPr>
      <a:lvl5pPr marL="1699321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5pPr>
      <a:lvl6pPr marL="2124151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6pPr>
      <a:lvl7pPr marL="2548981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7pPr>
      <a:lvl8pPr marL="2973812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8pPr>
      <a:lvl9pPr marL="3398642" algn="l" defTabSz="849660" rtl="0" eaLnBrk="1" latinLnBrk="0" hangingPunct="1">
        <a:defRPr sz="1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7AD5864D-21D7-AA2F-19E0-7EFCC9CB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" y="0"/>
            <a:ext cx="8380810" cy="13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5FA17-88D9-9FD3-D00A-D9E1CB2A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E56A3E7-F14C-27CE-8177-1C7E1269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96300" cy="97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SANTUCHI WOOD</dc:creator>
  <cp:lastModifiedBy>JULIA SANTUCHI WOOD</cp:lastModifiedBy>
  <cp:revision>1</cp:revision>
  <dcterms:created xsi:type="dcterms:W3CDTF">2024-10-30T04:45:58Z</dcterms:created>
  <dcterms:modified xsi:type="dcterms:W3CDTF">2024-10-30T06:18:02Z</dcterms:modified>
</cp:coreProperties>
</file>