
<file path=[Content_Types].xml><?xml version="1.0" encoding="utf-8"?>
<Types xmlns="http://schemas.openxmlformats.org/package/2006/content-types">
  <Default Extension="jpg" ContentType="image/jpeg"/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app.xml" ContentType="application/vnd.openxmlformats-officedocument.extended-properties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 /><Relationship Id="rId12" Type="http://schemas.openxmlformats.org/officeDocument/2006/relationships/tableStyles" Target="tableStyles.xml" /><Relationship Id="rId1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Relationship Id="rId3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199" y="1027906"/>
            <a:ext cx="10515600" cy="1325562"/>
          </a:xfrm>
        </p:spPr>
        <p:txBody>
          <a:bodyPr/>
          <a:lstStyle/>
          <a:p>
            <a:pPr algn="ctr">
              <a:defRPr/>
            </a:pPr>
            <a:r>
              <a:rPr/>
              <a:t>MAP 573 - Group 12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960539" y="2996588"/>
            <a:ext cx="10515600" cy="4351338"/>
          </a:xfrm>
        </p:spPr>
        <p:txBody>
          <a:bodyPr/>
          <a:lstStyle/>
          <a:p>
            <a:pPr marL="0" indent="0" algn="ctr">
              <a:buNone/>
              <a:defRPr/>
            </a:pPr>
            <a:r>
              <a:rPr sz="3600"/>
              <a:t>Time Series Forecast using (LSTM) RNN network </a:t>
            </a:r>
            <a:endParaRPr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 flipH="0" flipV="0">
            <a:off x="1523999" y="720390"/>
            <a:ext cx="9144000" cy="599127"/>
          </a:xfrm>
        </p:spPr>
        <p:txBody>
          <a:bodyPr/>
          <a:lstStyle/>
          <a:p>
            <a:pPr>
              <a:defRPr/>
            </a:pPr>
            <a:r>
              <a:rPr lang="en-US" sz="3600"/>
              <a:t>Data Visualization</a:t>
            </a:r>
            <a:endParaRPr sz="3600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288307" y="1540496"/>
            <a:ext cx="11615383" cy="45506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 algn="ctr"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Visualization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768781" y="1526835"/>
            <a:ext cx="8864160" cy="52598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6" name="Picture 3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498379" y="456200"/>
            <a:ext cx="4555457" cy="3015309"/>
          </a:xfrm>
          <a:prstGeom prst="rect">
            <a:avLst/>
          </a:prstGeom>
        </p:spPr>
      </p:pic>
      <p:pic>
        <p:nvPicPr>
          <p:cNvPr id="7" name="Picture 4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498379" y="3602037"/>
            <a:ext cx="3828282" cy="2660913"/>
          </a:xfrm>
          <a:prstGeom prst="rect">
            <a:avLst/>
          </a:prstGeom>
        </p:spPr>
      </p:pic>
      <p:pic>
        <p:nvPicPr>
          <p:cNvPr id="8" name="Picture 5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4326662" y="3802326"/>
            <a:ext cx="3461949" cy="2299757"/>
          </a:xfrm>
          <a:prstGeom prst="rect">
            <a:avLst/>
          </a:prstGeom>
        </p:spPr>
      </p:pic>
      <p:pic>
        <p:nvPicPr>
          <p:cNvPr id="9" name="Picture 6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8077106" y="3827340"/>
            <a:ext cx="3539787" cy="2249731"/>
          </a:xfrm>
          <a:prstGeom prst="rect">
            <a:avLst/>
          </a:prstGeom>
        </p:spPr>
      </p:pic>
      <p:pic>
        <p:nvPicPr>
          <p:cNvPr id="10" name="Picture 7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 flipH="0" flipV="0">
            <a:off x="6564477" y="485246"/>
            <a:ext cx="4211078" cy="29572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6" name="Picture 3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292573" y="812799"/>
            <a:ext cx="3804012" cy="2633131"/>
          </a:xfrm>
          <a:prstGeom prst="rect">
            <a:avLst/>
          </a:prstGeom>
        </p:spPr>
      </p:pic>
      <p:pic>
        <p:nvPicPr>
          <p:cNvPr id="7" name="Picture 4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6638252" y="812799"/>
            <a:ext cx="3420145" cy="2413349"/>
          </a:xfrm>
          <a:prstGeom prst="rect">
            <a:avLst/>
          </a:prstGeom>
        </p:spPr>
      </p:pic>
      <p:pic>
        <p:nvPicPr>
          <p:cNvPr id="8" name="Picture 5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3194579" y="3244941"/>
            <a:ext cx="4936452" cy="33527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 algn="ctr"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LSTM Network with Python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714119" y="1387916"/>
            <a:ext cx="8440897" cy="5347981"/>
          </a:xfrm>
          <a:prstGeom prst="rect">
            <a:avLst/>
          </a:prstGeom>
        </p:spPr>
      </p:pic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7499848" y="1387916"/>
            <a:ext cx="4280814" cy="36509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 algn="ctr">
              <a:defRPr/>
            </a:pPr>
            <a:r>
              <a:rPr/>
              <a:t>Results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575372" y="1638733"/>
            <a:ext cx="7268724" cy="1625743"/>
          </a:xfrm>
          <a:prstGeom prst="rect">
            <a:avLst/>
          </a:prstGeom>
        </p:spPr>
      </p:pic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1247795" y="3775905"/>
            <a:ext cx="7596301" cy="16786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 algn="ctr">
              <a:defRPr/>
            </a:pPr>
            <a:r>
              <a:rPr/>
              <a:t>Results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433529" y="2214138"/>
            <a:ext cx="4026788" cy="2770908"/>
          </a:xfrm>
          <a:prstGeom prst="rect">
            <a:avLst/>
          </a:prstGeom>
        </p:spPr>
      </p:pic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4460317" y="2214138"/>
            <a:ext cx="7043242" cy="25773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ONLYOFFICE/5.4.1.33</Application>
  <DocSecurity>0</DocSecurity>
  <PresentationFormat>Widescreen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</cp:revision>
  <dcterms:created xsi:type="dcterms:W3CDTF">2012-12-03T06:56:55Z</dcterms:created>
  <dcterms:modified xsi:type="dcterms:W3CDTF">2019-11-12T16:13:31Z</dcterms:modified>
  <cp:category/>
  <cp:contentStatus/>
  <cp:version/>
</cp:coreProperties>
</file>