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A4B4-BD1D-164A-B0D0-BD53F7807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2538C-D15A-834C-A58F-CBD55CB7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D3B7-F54A-584A-A8E5-6DBB0F25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C34B-EF53-234B-BBD4-208487D9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7CBD-9D28-3141-BF0C-840738B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F483-F6B5-6640-9CB2-6B0434FB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D584C-BC7F-7C42-8CAF-85A51C23F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C271-85AF-7B43-9607-E3384746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537B-CFBD-7C44-9F90-CFA7E67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CB21-4CA4-0548-98D2-5941E09A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9679E-7C28-2B47-A732-2814B128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9D221-387B-3D4D-8A8A-BC2235C0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833D-1DF1-BB42-9BBA-BBC9B382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7B0E-61FE-C246-AF69-B01E073C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C520-8713-E34B-BCE9-696E8052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5E81-4677-DF46-8CE9-837FEFB6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D837-F226-5D4F-A733-BCD177F1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0AAF-8E25-3A48-B0C9-1A6ADAA5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FA52-7587-3C47-A9C9-D54D903D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C5EB-2395-FE48-9BEB-B6475550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1703-0CB1-1449-B98D-6850CF76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89C83-6EB1-144F-A766-9CBD49D3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4151-E280-2E47-A80F-3300D9FD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DD23-292A-C048-BE33-14104538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9975-FE46-124C-8AB9-402A5AE4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6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D7CF-293B-7C47-A61A-FB20F3FA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649E-0AD6-9541-B109-DAFAEE1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BB373-14B1-3045-90EE-2645C8D8E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947DB-EEAE-9A42-9F21-7136BB99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57CF0-284B-584C-99BF-51AA66AF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441DB-5FB6-874A-A740-1073C26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491-EDF4-9248-AE16-5476208C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0660A-7B8C-7B4D-9DDB-020EE2AC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FBD4-AE0D-BE42-806F-7EF0C5FC8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74FBE-D323-924F-8A08-57D2E079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69181-B389-3E48-901A-349157627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83547-93FB-EC4D-A22E-6DBFAE58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3E930-0D63-CF45-A99F-1614653A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41700-C5E2-6A43-810B-EEF85A46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2C03-4952-5E4A-B03F-4D1A6FDB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E5388-81D6-C54D-801A-24DB7F83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A5215-3895-9643-A2D2-48214859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B86F9-5082-914A-B0F6-C1EFFE27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1ADB7-9787-D241-9623-742CD736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81BCA-6A92-0740-9D3A-3BF8484E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2DC97-D504-3947-B2D2-E45A5759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1575-B4F0-0E48-9943-2BB4AC59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DAA3-17C7-F14B-AE4C-FDD99A04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9238-416E-4748-B376-274A17555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99C0-4241-1D45-9D12-62FD01FA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6FF1-DEDE-E24D-BBAF-68A7BA03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B11C-F344-8A45-8B15-1C6EBFF5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72FB-F205-2B41-BCC1-6678EACF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05611-C1CB-4A48-A61E-F5C649A72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C49CF-4D9B-BF4F-A368-490D929E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2D4B-F701-BD47-8D90-9F4AF1CE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ACF05-B240-6740-82E5-5D08677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23AC-AA7D-D141-BC94-2BEE3D5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CFA70-0BB7-114B-9C65-EB034DBE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F62E-D5CC-1A4B-9690-CA288842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9B1E-A54C-0346-AD03-D765D1A31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B51B-2D58-D040-91AE-E26A42CDDA2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9A8D-D3B6-FF41-9F75-B3C8AE6D1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7B49-F7B9-424C-B293-AD9E288D3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CF2E-BD98-0648-A8CD-D8E53270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8A2F-75A0-224F-A284-C764C9C31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CA2DE-A19A-DA47-BFD4-6ECB76C8D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620E0-AE22-C440-836C-88995BFE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3" y="431008"/>
            <a:ext cx="4349019" cy="2878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EC806-223B-FE44-AAF8-9951E119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0" y="3602038"/>
            <a:ext cx="3828283" cy="2660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0DEF8D-0F9E-E343-B54E-CDE68C9B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663" y="3802327"/>
            <a:ext cx="3461949" cy="2299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F22A8-BED8-B647-A037-65AF66C75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107" y="3827340"/>
            <a:ext cx="3539788" cy="2249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29C3E-6A48-DF44-AAB1-6807B1556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589" y="485247"/>
            <a:ext cx="3962808" cy="27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5202-33E0-DD4F-8F7A-39BF4940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114A-D741-F74E-AA7E-BE5D0723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684A6-A807-814A-B766-1C38CB19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74" y="812800"/>
            <a:ext cx="3804013" cy="2633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228E3-FFC8-3143-8AF3-AA3C6C9C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53" y="812800"/>
            <a:ext cx="3420147" cy="2413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AA0A85-5045-144F-994E-C0B72A446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80" y="3244942"/>
            <a:ext cx="4936453" cy="33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9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2019-11-12T12:55:02Z</dcterms:created>
  <dcterms:modified xsi:type="dcterms:W3CDTF">2019-11-12T13:06:40Z</dcterms:modified>
</cp:coreProperties>
</file>