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1027906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MAP 573 - Group 12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60539" y="2996588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sz="3600"/>
              <a:t>Time Series Forecast using (LSTM) RNN network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720390"/>
            <a:ext cx="9144000" cy="599127"/>
          </a:xfrm>
        </p:spPr>
        <p:txBody>
          <a:bodyPr/>
          <a:lstStyle/>
          <a:p>
            <a:pPr>
              <a:defRPr/>
            </a:pPr>
            <a:r>
              <a:rPr lang="en-US" sz="3600"/>
              <a:t>Data Visualization</a:t>
            </a:r>
            <a:endParaRPr sz="3600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8307" y="1540496"/>
            <a:ext cx="11615383" cy="455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68781" y="1526835"/>
            <a:ext cx="8864160" cy="525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8379" y="456200"/>
            <a:ext cx="4555457" cy="3015309"/>
          </a:xfrm>
          <a:prstGeom prst="rect">
            <a:avLst/>
          </a:prstGeom>
        </p:spPr>
      </p:pic>
      <p:pic>
        <p:nvPicPr>
          <p:cNvPr id="7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98379" y="3602037"/>
            <a:ext cx="3828282" cy="2660913"/>
          </a:xfrm>
          <a:prstGeom prst="rect">
            <a:avLst/>
          </a:prstGeom>
        </p:spPr>
      </p:pic>
      <p:pic>
        <p:nvPicPr>
          <p:cNvPr id="8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326662" y="3802326"/>
            <a:ext cx="3461949" cy="2299757"/>
          </a:xfrm>
          <a:prstGeom prst="rect">
            <a:avLst/>
          </a:prstGeom>
        </p:spPr>
      </p:pic>
      <p:pic>
        <p:nvPicPr>
          <p:cNvPr id="9" name="Picture 6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77106" y="3827340"/>
            <a:ext cx="3539787" cy="2249731"/>
          </a:xfrm>
          <a:prstGeom prst="rect">
            <a:avLst/>
          </a:prstGeom>
        </p:spPr>
      </p:pic>
      <p:pic>
        <p:nvPicPr>
          <p:cNvPr id="10" name="Picture 7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564477" y="485246"/>
            <a:ext cx="4211078" cy="2957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92573" y="812799"/>
            <a:ext cx="3804012" cy="2633131"/>
          </a:xfrm>
          <a:prstGeom prst="rect">
            <a:avLst/>
          </a:prstGeom>
        </p:spPr>
      </p:pic>
      <p:pic>
        <p:nvPicPr>
          <p:cNvPr id="7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38252" y="812799"/>
            <a:ext cx="3420145" cy="2413349"/>
          </a:xfrm>
          <a:prstGeom prst="rect">
            <a:avLst/>
          </a:prstGeom>
        </p:spPr>
      </p:pic>
      <p:pic>
        <p:nvPicPr>
          <p:cNvPr id="8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94579" y="3244941"/>
            <a:ext cx="4936452" cy="3352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 Network with Python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4119" y="1387916"/>
            <a:ext cx="8440897" cy="5347981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99848" y="1387916"/>
            <a:ext cx="4280814" cy="365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Results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47795" y="1690687"/>
            <a:ext cx="7268724" cy="1625743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47795" y="3775905"/>
            <a:ext cx="7596301" cy="1678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Results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3529" y="2214138"/>
            <a:ext cx="4026788" cy="277090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460317" y="2214138"/>
            <a:ext cx="7043242" cy="257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ONLYOFFICE/5.4.1.33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2019-11-12T13:17:41Z</dcterms:modified>
  <cp:category/>
  <cp:contentStatus/>
  <cp:version/>
</cp:coreProperties>
</file>