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7" y="1027905"/>
            <a:ext cx="10515600" cy="1325561"/>
          </a:xfrm>
        </p:spPr>
        <p:txBody>
          <a:bodyPr/>
          <a:lstStyle/>
          <a:p>
            <a:pPr algn="ctr">
              <a:defRPr/>
            </a:pPr>
            <a:r>
              <a:rPr/>
              <a:t>MAP 573 - Group 12</a:t>
            </a:r>
            <a:endParaRPr/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60538" y="2996587"/>
            <a:ext cx="10515600" cy="43513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sz="3600"/>
              <a:t>Time Series Forecast using (LSTM) RNN network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85976" y="217183"/>
            <a:ext cx="5940000" cy="308546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11687" y="400449"/>
            <a:ext cx="5368747" cy="2902198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747136" y="3302648"/>
            <a:ext cx="8938621" cy="3242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492446" y="282814"/>
            <a:ext cx="5940000" cy="308562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38407" y="2768458"/>
            <a:ext cx="5940000" cy="3539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89334" y="338074"/>
            <a:ext cx="4316834" cy="305550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19426" y="3439203"/>
            <a:ext cx="4512330" cy="317978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165907" y="3544907"/>
            <a:ext cx="4618334" cy="3074078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165907" y="433148"/>
            <a:ext cx="4708617" cy="3237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7778187" y="-10558"/>
            <a:ext cx="3942630" cy="1395397"/>
          </a:xfrm>
        </p:spPr>
        <p:txBody>
          <a:bodyPr/>
          <a:lstStyle/>
          <a:p>
            <a:pPr>
              <a:defRPr/>
            </a:pPr>
            <a:r>
              <a:rPr sz="2000"/>
              <a:t>Window size x loss</a:t>
            </a:r>
            <a:endParaRPr sz="20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68291" y="687140"/>
            <a:ext cx="6605610" cy="243595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262614" y="900135"/>
            <a:ext cx="3501907" cy="2113878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029875" y="3481206"/>
            <a:ext cx="5176499" cy="1919451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2395252" y="5720452"/>
            <a:ext cx="737985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Box cox transformations did not improve error. GRU increased training speed and achieved similar accuracies.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ONLYOFFICE/5.4.1.33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2019-11-19T13:56:37Z</dcterms:modified>
  <cp:category/>
  <cp:contentStatus/>
  <cp:version/>
</cp:coreProperties>
</file>