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7"/>
  </p:normalViewPr>
  <p:slideViewPr>
    <p:cSldViewPr snapToGrid="0" snapToObjects="1">
      <p:cViewPr varScale="1">
        <p:scale>
          <a:sx n="76" d="100"/>
          <a:sy n="76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BFE6-DB58-0F47-8455-403AA8A0D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CAB77-7096-844C-96C8-93B7BB4CB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639E-4513-D34B-BB7F-438962CF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86D3-9034-1A42-80A5-58F61F4398D4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BA54C-5903-BE41-9031-0EC32423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75B49-B17D-4048-BBA6-09B6E644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D22-5EDD-0740-90B9-1346C501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C8FD-902B-6743-A309-442F069B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628E9-0C85-174F-8B49-66EE5E9D4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6123-784B-934A-9A65-07AAD23C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86D3-9034-1A42-80A5-58F61F4398D4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A9001-F5FE-624E-BEA5-6F4D8985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4C1E-0AA8-D94E-AE00-0E059332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D22-5EDD-0740-90B9-1346C501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3F622-10DD-8649-A0C0-80DB487F2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E827-60C3-6C4D-9A18-E2F57C327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455E1-0246-C94C-B048-8B6C2EBE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86D3-9034-1A42-80A5-58F61F4398D4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64B5-D324-9E48-810E-C6E4B106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C97BA-1495-5C44-8EC9-9D6A0115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D22-5EDD-0740-90B9-1346C501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1357-1882-1B48-A47B-5B11BBB7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5B62-FDBB-2546-9BA8-0E426731C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5A73-1F48-BD47-8EFA-83E1C48B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86D3-9034-1A42-80A5-58F61F4398D4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2E789-CBEC-4F48-AF54-F45F9AE4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6EBB9-64C2-0A4B-87E2-F7C3F1A5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D22-5EDD-0740-90B9-1346C501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9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3C6E-7BD7-AD40-BB32-25D521D1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D0F7-BB1D-2A41-9911-4A4DF3E5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2C4A0-070B-324D-9ADA-D3702693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86D3-9034-1A42-80A5-58F61F4398D4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8CB72-6B3D-6640-8B57-11EB2BFC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8E23-C511-FC4C-AE4C-9E528764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D22-5EDD-0740-90B9-1346C501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4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E4D4-BD75-724B-A9B2-9684B8CC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CBD8-836F-1246-B9F4-B3EC731A7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9DAEF-AB79-554A-AE57-C43CDA16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F139C-1CE1-3544-BDBD-33325EF3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86D3-9034-1A42-80A5-58F61F4398D4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B4ED-EC19-5547-B4BA-649CDB1D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A367A-F832-0742-BCE8-06ABC831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D22-5EDD-0740-90B9-1346C501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8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6FD6-8314-6948-B50E-16E90555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A3BCD-5BFE-4E48-8B61-69038262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C93D6-B0BA-774E-B695-95A4F7FB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2CC0D-C28E-3C48-9C75-304FA3897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6F3BE-34E1-CB47-92B8-9CB51161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4D630-3095-C54E-8C87-4F41E39E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86D3-9034-1A42-80A5-58F61F4398D4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65DF7-0CFB-4140-86C3-32847F47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802D-E292-8E42-B707-5A5523EF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D22-5EDD-0740-90B9-1346C501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3FE1-EAED-924E-B962-A7A36C86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5D927-F122-4443-B38C-33DE53DA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86D3-9034-1A42-80A5-58F61F4398D4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00203-DBFF-8E43-A9E7-10C95277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40B90-1E7B-9645-93DF-1BB2A08A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D22-5EDD-0740-90B9-1346C501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7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1B11F-B8D5-7A44-9E90-F5E69132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86D3-9034-1A42-80A5-58F61F4398D4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8D460-7BBF-3C4B-BD0C-32E99445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C7B45-C8F3-354D-B642-B55A51A9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D22-5EDD-0740-90B9-1346C501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7BF7-6C65-5249-B36F-1EB52BD4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7FCC-D8CC-2F4E-939F-591E3B1D2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39C63-280C-0A4B-9550-EBD94F60F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37777-A7B0-854B-A8CD-895473E4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86D3-9034-1A42-80A5-58F61F4398D4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75EC0-9F5A-9C42-86E2-5875DA4D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794CA-125B-9F45-9A4C-95579100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D22-5EDD-0740-90B9-1346C501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1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B7FC-CAC9-874F-9D9E-4A4ED56B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1C52E-C768-E844-8942-A1B6F0A6E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89652-7B73-674A-A72E-DB5046B68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2E06-7508-A04D-9529-16C2B790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86D3-9034-1A42-80A5-58F61F4398D4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233C3-C86B-6841-84FC-08B103E7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1DE1D-87D6-9F40-9D9C-B7657AC1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D22-5EDD-0740-90B9-1346C501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61032-111A-5B45-B568-B4B40E1B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E4F1F-7D73-CA45-A0DF-DFB73B01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2512F-94D8-4E40-9FD6-138EF0FDF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86D3-9034-1A42-80A5-58F61F4398D4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85E99-F7AE-0D42-8AB8-15BDFD1DD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C413-6701-E840-B6F2-05A286BCF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0D22-5EDD-0740-90B9-1346C5011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9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70DE-6B9A-EB4F-920B-0E2C75E19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8F971-A22A-B44C-9AD4-62D47BF5D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22FB8-053C-F942-827F-538E1B89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542928"/>
            <a:ext cx="4610100" cy="2463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B24C74-60E1-BC46-8EDD-B162CEA36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3586163"/>
            <a:ext cx="4610100" cy="246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B13873-2D02-8841-AE74-3CEC3CE9F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542928"/>
            <a:ext cx="46101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3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Jóhannesson</dc:creator>
  <cp:lastModifiedBy>Ari Jóhannesson</cp:lastModifiedBy>
  <cp:revision>1</cp:revision>
  <dcterms:created xsi:type="dcterms:W3CDTF">2019-11-26T13:24:15Z</dcterms:created>
  <dcterms:modified xsi:type="dcterms:W3CDTF">2019-11-26T13:32:59Z</dcterms:modified>
</cp:coreProperties>
</file>