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3759089"/>
            <a:ext cx="1625600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A066C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A066C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9537" y="3422141"/>
            <a:ext cx="8229600" cy="542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56202" y="3422141"/>
            <a:ext cx="8229600" cy="542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00044" cy="1764664"/>
          </a:xfrm>
          <a:custGeom>
            <a:avLst/>
            <a:gdLst/>
            <a:ahLst/>
            <a:cxnLst/>
            <a:rect l="l" t="t" r="r" b="b"/>
            <a:pathLst>
              <a:path w="15600044" h="1764664">
                <a:moveTo>
                  <a:pt x="14581272" y="1764557"/>
                </a:moveTo>
                <a:lnTo>
                  <a:pt x="0" y="1764557"/>
                </a:lnTo>
                <a:lnTo>
                  <a:pt x="0" y="0"/>
                </a:lnTo>
                <a:lnTo>
                  <a:pt x="15599621" y="0"/>
                </a:lnTo>
                <a:lnTo>
                  <a:pt x="14581272" y="1764557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5138" y="2178624"/>
            <a:ext cx="15885395" cy="6926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A066C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9278" y="438213"/>
            <a:ext cx="11949442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A066C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980" y="2752182"/>
            <a:ext cx="16230038" cy="558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917" y="1294854"/>
            <a:ext cx="10812780" cy="323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40"/>
              </a:lnSpc>
              <a:spcBef>
                <a:spcPts val="100"/>
              </a:spcBef>
            </a:pPr>
            <a:r>
              <a:rPr sz="11500" b="1" spc="350" dirty="0">
                <a:solidFill>
                  <a:srgbClr val="1736B1"/>
                </a:solidFill>
                <a:latin typeface="Trebuchet MS"/>
                <a:cs typeface="Trebuchet MS"/>
              </a:rPr>
              <a:t>SPRINT</a:t>
            </a:r>
            <a:r>
              <a:rPr sz="11500" b="1" spc="-165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11500" b="1" spc="270" dirty="0">
                <a:solidFill>
                  <a:srgbClr val="1736B1"/>
                </a:solidFill>
                <a:latin typeface="Trebuchet MS"/>
                <a:cs typeface="Trebuchet MS"/>
              </a:rPr>
              <a:t>B</a:t>
            </a:r>
            <a:endParaRPr sz="11500">
              <a:latin typeface="Trebuchet MS"/>
              <a:cs typeface="Trebuchet MS"/>
            </a:endParaRPr>
          </a:p>
          <a:p>
            <a:pPr marL="12700">
              <a:lnSpc>
                <a:spcPts val="12640"/>
              </a:lnSpc>
            </a:pPr>
            <a:r>
              <a:rPr sz="11500" b="1" spc="140" dirty="0">
                <a:solidFill>
                  <a:srgbClr val="1736B1"/>
                </a:solidFill>
                <a:latin typeface="Trebuchet MS"/>
                <a:cs typeface="Trebuchet MS"/>
              </a:rPr>
              <a:t>LAPR4</a:t>
            </a:r>
            <a:r>
              <a:rPr sz="11500" b="1" spc="-235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11500" b="1" spc="-270" dirty="0">
                <a:solidFill>
                  <a:srgbClr val="1736B1"/>
                </a:solidFill>
                <a:latin typeface="Trebuchet MS"/>
                <a:cs typeface="Trebuchet MS"/>
              </a:rPr>
              <a:t>PROJECT</a:t>
            </a:r>
            <a:endParaRPr sz="1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7083425"/>
            <a:ext cx="4648200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80" dirty="0">
                <a:latin typeface="Trebuchet MS"/>
                <a:cs typeface="Trebuchet MS"/>
              </a:rPr>
              <a:t>Tiago </a:t>
            </a:r>
            <a:r>
              <a:rPr sz="3000" spc="170" dirty="0">
                <a:latin typeface="Trebuchet MS"/>
                <a:cs typeface="Trebuchet MS"/>
              </a:rPr>
              <a:t>Marques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1201276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150" dirty="0">
                <a:latin typeface="Trebuchet MS"/>
                <a:cs typeface="Trebuchet MS"/>
              </a:rPr>
              <a:t>Eduardo </a:t>
            </a:r>
            <a:r>
              <a:rPr sz="3000" spc="114" dirty="0">
                <a:latin typeface="Trebuchet MS"/>
                <a:cs typeface="Trebuchet MS"/>
              </a:rPr>
              <a:t>Silva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1201371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135" dirty="0">
                <a:latin typeface="Trebuchet MS"/>
                <a:cs typeface="Trebuchet MS"/>
              </a:rPr>
              <a:t>Pedro </a:t>
            </a:r>
            <a:r>
              <a:rPr sz="3000" spc="95" dirty="0">
                <a:latin typeface="Trebuchet MS"/>
                <a:cs typeface="Trebuchet MS"/>
              </a:rPr>
              <a:t>Alves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1201381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135" dirty="0">
                <a:latin typeface="Trebuchet MS"/>
                <a:cs typeface="Trebuchet MS"/>
              </a:rPr>
              <a:t>Pedro </a:t>
            </a:r>
            <a:r>
              <a:rPr sz="3000" spc="130" dirty="0">
                <a:latin typeface="Trebuchet MS"/>
                <a:cs typeface="Trebuchet MS"/>
              </a:rPr>
              <a:t>Fernandes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1201384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86031" y="984314"/>
            <a:ext cx="1986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100" dirty="0">
                <a:solidFill>
                  <a:srgbClr val="A066CB"/>
                </a:solidFill>
                <a:latin typeface="Trebuchet MS"/>
                <a:cs typeface="Trebuchet MS"/>
              </a:rPr>
              <a:t>May</a:t>
            </a:r>
            <a:r>
              <a:rPr sz="3500" b="1" spc="-60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3500" b="1" spc="-130" dirty="0">
                <a:solidFill>
                  <a:srgbClr val="A066CB"/>
                </a:solidFill>
                <a:latin typeface="Trebuchet MS"/>
                <a:cs typeface="Trebuchet MS"/>
              </a:rPr>
              <a:t>2022</a:t>
            </a:r>
            <a:endParaRPr sz="35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32668" y="4091970"/>
            <a:ext cx="9655810" cy="6195060"/>
            <a:chOff x="8632668" y="4091970"/>
            <a:chExt cx="9655810" cy="6195060"/>
          </a:xfrm>
        </p:grpSpPr>
        <p:sp>
          <p:nvSpPr>
            <p:cNvPr id="6" name="object 6"/>
            <p:cNvSpPr/>
            <p:nvPr/>
          </p:nvSpPr>
          <p:spPr>
            <a:xfrm>
              <a:off x="8632668" y="7536179"/>
              <a:ext cx="7153909" cy="2750820"/>
            </a:xfrm>
            <a:custGeom>
              <a:avLst/>
              <a:gdLst/>
              <a:ahLst/>
              <a:cxnLst/>
              <a:rect l="l" t="t" r="r" b="b"/>
              <a:pathLst>
                <a:path w="7153909" h="2750820">
                  <a:moveTo>
                    <a:pt x="7153637" y="2750819"/>
                  </a:moveTo>
                  <a:lnTo>
                    <a:pt x="0" y="2750819"/>
                  </a:lnTo>
                  <a:lnTo>
                    <a:pt x="1588475" y="0"/>
                  </a:lnTo>
                  <a:lnTo>
                    <a:pt x="5565162" y="0"/>
                  </a:lnTo>
                  <a:lnTo>
                    <a:pt x="7153637" y="2750819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53601" y="4091970"/>
              <a:ext cx="4134485" cy="6195060"/>
            </a:xfrm>
            <a:custGeom>
              <a:avLst/>
              <a:gdLst/>
              <a:ahLst/>
              <a:cxnLst/>
              <a:rect l="l" t="t" r="r" b="b"/>
              <a:pathLst>
                <a:path w="4134484" h="6195059">
                  <a:moveTo>
                    <a:pt x="4134397" y="6195028"/>
                  </a:moveTo>
                  <a:lnTo>
                    <a:pt x="1589008" y="6195028"/>
                  </a:lnTo>
                  <a:lnTo>
                    <a:pt x="0" y="3443285"/>
                  </a:lnTo>
                  <a:lnTo>
                    <a:pt x="1988343" y="0"/>
                  </a:lnTo>
                  <a:lnTo>
                    <a:pt x="4134397" y="0"/>
                  </a:lnTo>
                  <a:lnTo>
                    <a:pt x="4134397" y="619502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7917" y="4562641"/>
            <a:ext cx="50406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45" dirty="0">
                <a:solidFill>
                  <a:srgbClr val="A066CB"/>
                </a:solidFill>
                <a:latin typeface="Trebuchet MS"/>
                <a:cs typeface="Trebuchet MS"/>
              </a:rPr>
              <a:t>Client</a:t>
            </a:r>
            <a:r>
              <a:rPr sz="4200" b="1" spc="-130" dirty="0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sz="4200" b="1" spc="110" dirty="0">
                <a:solidFill>
                  <a:srgbClr val="A066CB"/>
                </a:solidFill>
                <a:latin typeface="Trebuchet MS"/>
                <a:cs typeface="Trebuchet MS"/>
              </a:rPr>
              <a:t>presentation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3051" y="3850990"/>
            <a:ext cx="5278755" cy="399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>
                <a:latin typeface="Trebuchet MS"/>
                <a:cs typeface="Trebuchet MS"/>
              </a:rPr>
              <a:t>Main </a:t>
            </a:r>
            <a:r>
              <a:rPr sz="3000" spc="-25" dirty="0">
                <a:latin typeface="Trebuchet MS"/>
                <a:cs typeface="Trebuchet MS"/>
              </a:rPr>
              <a:t>objectives </a:t>
            </a:r>
            <a:r>
              <a:rPr sz="3000" spc="-15" dirty="0">
                <a:latin typeface="Trebuchet MS"/>
                <a:cs typeface="Trebuchet MS"/>
              </a:rPr>
              <a:t>of </a:t>
            </a:r>
            <a:r>
              <a:rPr sz="3000" spc="-20" dirty="0">
                <a:latin typeface="Trebuchet MS"/>
                <a:cs typeface="Trebuchet MS"/>
              </a:rPr>
              <a:t>the</a:t>
            </a:r>
            <a:r>
              <a:rPr sz="3000" spc="-220" dirty="0">
                <a:latin typeface="Trebuchet MS"/>
                <a:cs typeface="Trebuchet MS"/>
              </a:rPr>
              <a:t> </a:t>
            </a:r>
            <a:r>
              <a:rPr sz="3000" spc="35" dirty="0">
                <a:latin typeface="Trebuchet MS"/>
                <a:cs typeface="Trebuchet MS"/>
              </a:rPr>
              <a:t>system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5080">
              <a:lnSpc>
                <a:spcPct val="116700"/>
              </a:lnSpc>
              <a:spcBef>
                <a:spcPts val="5"/>
              </a:spcBef>
            </a:pPr>
            <a:r>
              <a:rPr sz="3000" spc="20" dirty="0">
                <a:latin typeface="Trebuchet MS"/>
                <a:cs typeface="Trebuchet MS"/>
              </a:rPr>
              <a:t>Adopted development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process  </a:t>
            </a:r>
            <a:r>
              <a:rPr sz="3000" spc="85" dirty="0">
                <a:latin typeface="Trebuchet MS"/>
                <a:cs typeface="Trebuchet MS"/>
              </a:rPr>
              <a:t>and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55" dirty="0">
                <a:latin typeface="Trebuchet MS"/>
                <a:cs typeface="Trebuchet MS"/>
              </a:rPr>
              <a:t>planning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382905">
              <a:lnSpc>
                <a:spcPct val="116700"/>
              </a:lnSpc>
            </a:pPr>
            <a:r>
              <a:rPr sz="3000" spc="-30" dirty="0">
                <a:latin typeface="Trebuchet MS"/>
                <a:cs typeface="Trebuchet MS"/>
              </a:rPr>
              <a:t>Teamwork </a:t>
            </a:r>
            <a:r>
              <a:rPr sz="3000" spc="35" dirty="0">
                <a:latin typeface="Trebuchet MS"/>
                <a:cs typeface="Trebuchet MS"/>
              </a:rPr>
              <a:t>methodology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85" dirty="0">
                <a:latin typeface="Trebuchet MS"/>
                <a:cs typeface="Trebuchet MS"/>
              </a:rPr>
              <a:t>and  </a:t>
            </a:r>
            <a:r>
              <a:rPr sz="3000" spc="-30" dirty="0">
                <a:latin typeface="Trebuchet MS"/>
                <a:cs typeface="Trebuchet MS"/>
              </a:rPr>
              <a:t>conflict </a:t>
            </a:r>
            <a:r>
              <a:rPr sz="3000" spc="40" dirty="0">
                <a:latin typeface="Trebuchet MS"/>
                <a:cs typeface="Trebuchet MS"/>
              </a:rPr>
              <a:t>resolution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strategy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6444" y="3973235"/>
            <a:ext cx="342900" cy="295275"/>
          </a:xfrm>
          <a:custGeom>
            <a:avLst/>
            <a:gdLst/>
            <a:ahLst/>
            <a:cxnLst/>
            <a:rect l="l" t="t" r="r" b="b"/>
            <a:pathLst>
              <a:path w="342900" h="295275">
                <a:moveTo>
                  <a:pt x="85721" y="0"/>
                </a:moveTo>
                <a:lnTo>
                  <a:pt x="257163" y="0"/>
                </a:lnTo>
                <a:lnTo>
                  <a:pt x="342885" y="147637"/>
                </a:lnTo>
                <a:lnTo>
                  <a:pt x="257163" y="295275"/>
                </a:lnTo>
                <a:lnTo>
                  <a:pt x="85721" y="295275"/>
                </a:lnTo>
                <a:lnTo>
                  <a:pt x="0" y="147637"/>
                </a:lnTo>
                <a:lnTo>
                  <a:pt x="85721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09138" y="3850990"/>
            <a:ext cx="4981575" cy="399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latin typeface="Trebuchet MS"/>
                <a:cs typeface="Trebuchet MS"/>
              </a:rPr>
              <a:t>Product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quality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30" dirty="0">
                <a:latin typeface="Trebuchet MS"/>
                <a:cs typeface="Trebuchet MS"/>
              </a:rPr>
              <a:t>Expected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35" dirty="0">
                <a:latin typeface="Trebuchet MS"/>
                <a:cs typeface="Trebuchet MS"/>
              </a:rPr>
              <a:t>results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5080">
              <a:lnSpc>
                <a:spcPct val="116700"/>
              </a:lnSpc>
            </a:pPr>
            <a:r>
              <a:rPr sz="3000" spc="15" dirty="0">
                <a:latin typeface="Trebuchet MS"/>
                <a:cs typeface="Trebuchet MS"/>
              </a:rPr>
              <a:t>'Turnkey' </a:t>
            </a:r>
            <a:r>
              <a:rPr sz="3000" spc="-15" dirty="0">
                <a:latin typeface="Trebuchet MS"/>
                <a:cs typeface="Trebuchet MS"/>
              </a:rPr>
              <a:t>format </a:t>
            </a:r>
            <a:r>
              <a:rPr sz="3000" spc="-20" dirty="0">
                <a:latin typeface="Trebuchet MS"/>
                <a:cs typeface="Trebuchet MS"/>
              </a:rPr>
              <a:t>for</a:t>
            </a:r>
            <a:r>
              <a:rPr sz="3000" spc="-195" dirty="0">
                <a:latin typeface="Trebuchet MS"/>
                <a:cs typeface="Trebuchet MS"/>
              </a:rPr>
              <a:t> </a:t>
            </a:r>
            <a:r>
              <a:rPr sz="3000" spc="-15" dirty="0">
                <a:latin typeface="Trebuchet MS"/>
                <a:cs typeface="Trebuchet MS"/>
              </a:rPr>
              <a:t>software  </a:t>
            </a:r>
            <a:r>
              <a:rPr sz="3000" spc="5" dirty="0">
                <a:latin typeface="Trebuchet MS"/>
                <a:cs typeface="Trebuchet MS"/>
              </a:rPr>
              <a:t>delivery/sale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52543" y="3973235"/>
            <a:ext cx="342900" cy="295275"/>
          </a:xfrm>
          <a:custGeom>
            <a:avLst/>
            <a:gdLst/>
            <a:ahLst/>
            <a:cxnLst/>
            <a:rect l="l" t="t" r="r" b="b"/>
            <a:pathLst>
              <a:path w="342900" h="295275">
                <a:moveTo>
                  <a:pt x="85721" y="0"/>
                </a:moveTo>
                <a:lnTo>
                  <a:pt x="257163" y="0"/>
                </a:lnTo>
                <a:lnTo>
                  <a:pt x="342885" y="147637"/>
                </a:lnTo>
                <a:lnTo>
                  <a:pt x="257163" y="295275"/>
                </a:lnTo>
                <a:lnTo>
                  <a:pt x="85721" y="295275"/>
                </a:lnTo>
                <a:lnTo>
                  <a:pt x="0" y="147637"/>
                </a:lnTo>
                <a:lnTo>
                  <a:pt x="85721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6444" y="5459805"/>
            <a:ext cx="342900" cy="295275"/>
          </a:xfrm>
          <a:custGeom>
            <a:avLst/>
            <a:gdLst/>
            <a:ahLst/>
            <a:cxnLst/>
            <a:rect l="l" t="t" r="r" b="b"/>
            <a:pathLst>
              <a:path w="342900" h="295275">
                <a:moveTo>
                  <a:pt x="85721" y="0"/>
                </a:moveTo>
                <a:lnTo>
                  <a:pt x="257163" y="0"/>
                </a:lnTo>
                <a:lnTo>
                  <a:pt x="342885" y="147637"/>
                </a:lnTo>
                <a:lnTo>
                  <a:pt x="257163" y="295275"/>
                </a:lnTo>
                <a:lnTo>
                  <a:pt x="85721" y="295275"/>
                </a:lnTo>
                <a:lnTo>
                  <a:pt x="0" y="147637"/>
                </a:lnTo>
                <a:lnTo>
                  <a:pt x="85721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2543" y="5459805"/>
            <a:ext cx="342900" cy="295275"/>
          </a:xfrm>
          <a:custGeom>
            <a:avLst/>
            <a:gdLst/>
            <a:ahLst/>
            <a:cxnLst/>
            <a:rect l="l" t="t" r="r" b="b"/>
            <a:pathLst>
              <a:path w="342900" h="295275">
                <a:moveTo>
                  <a:pt x="85721" y="0"/>
                </a:moveTo>
                <a:lnTo>
                  <a:pt x="257163" y="0"/>
                </a:lnTo>
                <a:lnTo>
                  <a:pt x="342885" y="147637"/>
                </a:lnTo>
                <a:lnTo>
                  <a:pt x="257163" y="295275"/>
                </a:lnTo>
                <a:lnTo>
                  <a:pt x="85721" y="295275"/>
                </a:lnTo>
                <a:lnTo>
                  <a:pt x="0" y="147637"/>
                </a:lnTo>
                <a:lnTo>
                  <a:pt x="85721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392" y="9515886"/>
            <a:ext cx="16924655" cy="771525"/>
          </a:xfrm>
          <a:custGeom>
            <a:avLst/>
            <a:gdLst/>
            <a:ahLst/>
            <a:cxnLst/>
            <a:rect l="l" t="t" r="r" b="b"/>
            <a:pathLst>
              <a:path w="16924655" h="771525">
                <a:moveTo>
                  <a:pt x="16924398" y="771113"/>
                </a:moveTo>
                <a:lnTo>
                  <a:pt x="0" y="771113"/>
                </a:lnTo>
                <a:lnTo>
                  <a:pt x="444888" y="0"/>
                </a:lnTo>
                <a:lnTo>
                  <a:pt x="16479509" y="0"/>
                </a:lnTo>
                <a:lnTo>
                  <a:pt x="16924398" y="771113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85393" y="933480"/>
            <a:ext cx="1231773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55" dirty="0">
                <a:solidFill>
                  <a:srgbClr val="1736B1"/>
                </a:solidFill>
                <a:latin typeface="Trebuchet MS"/>
                <a:cs typeface="Trebuchet MS"/>
              </a:rPr>
              <a:t>Presentation</a:t>
            </a:r>
            <a:r>
              <a:rPr sz="10000" b="1" spc="-670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10000" b="1" spc="-140" dirty="0">
                <a:solidFill>
                  <a:srgbClr val="1736B1"/>
                </a:solidFill>
                <a:latin typeface="Trebuchet MS"/>
                <a:cs typeface="Trebuchet MS"/>
              </a:rPr>
              <a:t>content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86444" y="6947778"/>
            <a:ext cx="342900" cy="295275"/>
          </a:xfrm>
          <a:custGeom>
            <a:avLst/>
            <a:gdLst/>
            <a:ahLst/>
            <a:cxnLst/>
            <a:rect l="l" t="t" r="r" b="b"/>
            <a:pathLst>
              <a:path w="342900" h="295275">
                <a:moveTo>
                  <a:pt x="85721" y="0"/>
                </a:moveTo>
                <a:lnTo>
                  <a:pt x="257163" y="0"/>
                </a:lnTo>
                <a:lnTo>
                  <a:pt x="342885" y="147637"/>
                </a:lnTo>
                <a:lnTo>
                  <a:pt x="257163" y="295275"/>
                </a:lnTo>
                <a:lnTo>
                  <a:pt x="85721" y="295275"/>
                </a:lnTo>
                <a:lnTo>
                  <a:pt x="0" y="147637"/>
                </a:lnTo>
                <a:lnTo>
                  <a:pt x="85721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52543" y="6947778"/>
            <a:ext cx="342900" cy="295275"/>
          </a:xfrm>
          <a:custGeom>
            <a:avLst/>
            <a:gdLst/>
            <a:ahLst/>
            <a:cxnLst/>
            <a:rect l="l" t="t" r="r" b="b"/>
            <a:pathLst>
              <a:path w="342900" h="295275">
                <a:moveTo>
                  <a:pt x="85721" y="0"/>
                </a:moveTo>
                <a:lnTo>
                  <a:pt x="257163" y="0"/>
                </a:lnTo>
                <a:lnTo>
                  <a:pt x="342885" y="147637"/>
                </a:lnTo>
                <a:lnTo>
                  <a:pt x="257163" y="295275"/>
                </a:lnTo>
                <a:lnTo>
                  <a:pt x="85721" y="295275"/>
                </a:lnTo>
                <a:lnTo>
                  <a:pt x="0" y="147637"/>
                </a:lnTo>
                <a:lnTo>
                  <a:pt x="85721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942" y="597826"/>
            <a:ext cx="17011650" cy="9086850"/>
          </a:xfrm>
          <a:custGeom>
            <a:avLst/>
            <a:gdLst/>
            <a:ahLst/>
            <a:cxnLst/>
            <a:rect l="l" t="t" r="r" b="b"/>
            <a:pathLst>
              <a:path w="17011650" h="9086850">
                <a:moveTo>
                  <a:pt x="17011650" y="9086850"/>
                </a:moveTo>
                <a:lnTo>
                  <a:pt x="0" y="9086850"/>
                </a:lnTo>
                <a:lnTo>
                  <a:pt x="0" y="0"/>
                </a:lnTo>
                <a:lnTo>
                  <a:pt x="17011650" y="0"/>
                </a:lnTo>
                <a:lnTo>
                  <a:pt x="17011650" y="9086850"/>
                </a:lnTo>
                <a:close/>
              </a:path>
            </a:pathLst>
          </a:custGeom>
          <a:solidFill>
            <a:srgbClr val="A066CB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1821" y="964374"/>
            <a:ext cx="10226040" cy="876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50" b="1" spc="175" dirty="0">
                <a:solidFill>
                  <a:srgbClr val="FFFFFF"/>
                </a:solidFill>
                <a:latin typeface="Trebuchet MS"/>
                <a:cs typeface="Trebuchet MS"/>
              </a:rPr>
              <a:t>Main </a:t>
            </a:r>
            <a:r>
              <a:rPr sz="5550" b="1" spc="85" dirty="0">
                <a:solidFill>
                  <a:srgbClr val="FFFFFF"/>
                </a:solidFill>
                <a:latin typeface="Trebuchet MS"/>
                <a:cs typeface="Trebuchet MS"/>
              </a:rPr>
              <a:t>objectives </a:t>
            </a:r>
            <a:r>
              <a:rPr sz="5550" b="1" spc="9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5550" b="1" spc="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5550" b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550" b="1" spc="175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55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68672" y="2994208"/>
            <a:ext cx="2780030" cy="2086610"/>
            <a:chOff x="2268672" y="2994208"/>
            <a:chExt cx="2780030" cy="2086610"/>
          </a:xfrm>
        </p:grpSpPr>
        <p:sp>
          <p:nvSpPr>
            <p:cNvPr id="5" name="object 5"/>
            <p:cNvSpPr/>
            <p:nvPr/>
          </p:nvSpPr>
          <p:spPr>
            <a:xfrm>
              <a:off x="2268672" y="3143231"/>
              <a:ext cx="2780030" cy="1937385"/>
            </a:xfrm>
            <a:custGeom>
              <a:avLst/>
              <a:gdLst/>
              <a:ahLst/>
              <a:cxnLst/>
              <a:rect l="l" t="t" r="r" b="b"/>
              <a:pathLst>
                <a:path w="2780029" h="1937385">
                  <a:moveTo>
                    <a:pt x="2779600" y="1937163"/>
                  </a:moveTo>
                  <a:lnTo>
                    <a:pt x="522234" y="1937163"/>
                  </a:lnTo>
                  <a:lnTo>
                    <a:pt x="467059" y="1936841"/>
                  </a:lnTo>
                  <a:lnTo>
                    <a:pt x="411780" y="1935950"/>
                  </a:lnTo>
                  <a:lnTo>
                    <a:pt x="357162" y="1934599"/>
                  </a:lnTo>
                  <a:lnTo>
                    <a:pt x="303967" y="1932897"/>
                  </a:lnTo>
                  <a:lnTo>
                    <a:pt x="252959" y="1930956"/>
                  </a:lnTo>
                  <a:lnTo>
                    <a:pt x="204901" y="1928884"/>
                  </a:lnTo>
                  <a:lnTo>
                    <a:pt x="160557" y="1926791"/>
                  </a:lnTo>
                  <a:lnTo>
                    <a:pt x="86064" y="1922983"/>
                  </a:lnTo>
                  <a:lnTo>
                    <a:pt x="14204" y="1847918"/>
                  </a:lnTo>
                  <a:lnTo>
                    <a:pt x="13135" y="1806327"/>
                  </a:lnTo>
                  <a:lnTo>
                    <a:pt x="9525" y="1648824"/>
                  </a:lnTo>
                  <a:lnTo>
                    <a:pt x="7286" y="1532763"/>
                  </a:lnTo>
                  <a:lnTo>
                    <a:pt x="5648" y="1422987"/>
                  </a:lnTo>
                  <a:lnTo>
                    <a:pt x="5180" y="1374510"/>
                  </a:lnTo>
                  <a:lnTo>
                    <a:pt x="4980" y="1300086"/>
                  </a:lnTo>
                  <a:lnTo>
                    <a:pt x="1799" y="595014"/>
                  </a:lnTo>
                  <a:lnTo>
                    <a:pt x="1645" y="332375"/>
                  </a:lnTo>
                  <a:lnTo>
                    <a:pt x="1462" y="228208"/>
                  </a:lnTo>
                  <a:lnTo>
                    <a:pt x="966" y="134404"/>
                  </a:lnTo>
                  <a:lnTo>
                    <a:pt x="0" y="5278"/>
                  </a:lnTo>
                  <a:lnTo>
                    <a:pt x="40512" y="3727"/>
                  </a:lnTo>
                  <a:lnTo>
                    <a:pt x="146121" y="1003"/>
                  </a:lnTo>
                  <a:lnTo>
                    <a:pt x="292934" y="0"/>
                  </a:lnTo>
                  <a:lnTo>
                    <a:pt x="492624" y="4418"/>
                  </a:lnTo>
                  <a:lnTo>
                    <a:pt x="548443" y="5098"/>
                  </a:lnTo>
                  <a:lnTo>
                    <a:pt x="711893" y="6112"/>
                  </a:lnTo>
                  <a:lnTo>
                    <a:pt x="1117488" y="6967"/>
                  </a:lnTo>
                  <a:lnTo>
                    <a:pt x="2517160" y="6316"/>
                  </a:lnTo>
                  <a:lnTo>
                    <a:pt x="2568757" y="7749"/>
                  </a:lnTo>
                  <a:lnTo>
                    <a:pt x="2620214" y="10386"/>
                  </a:lnTo>
                  <a:lnTo>
                    <a:pt x="2671533" y="14205"/>
                  </a:lnTo>
                  <a:lnTo>
                    <a:pt x="2722712" y="19182"/>
                  </a:lnTo>
                  <a:lnTo>
                    <a:pt x="2773751" y="25295"/>
                  </a:lnTo>
                  <a:lnTo>
                    <a:pt x="2776676" y="147133"/>
                  </a:lnTo>
                  <a:lnTo>
                    <a:pt x="2778687" y="283084"/>
                  </a:lnTo>
                  <a:lnTo>
                    <a:pt x="2779600" y="454524"/>
                  </a:lnTo>
                  <a:lnTo>
                    <a:pt x="2779600" y="193716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2876" y="2994208"/>
              <a:ext cx="2458085" cy="2073275"/>
            </a:xfrm>
            <a:custGeom>
              <a:avLst/>
              <a:gdLst/>
              <a:ahLst/>
              <a:cxnLst/>
              <a:rect l="l" t="t" r="r" b="b"/>
              <a:pathLst>
                <a:path w="2458085" h="2073275">
                  <a:moveTo>
                    <a:pt x="71859" y="2072841"/>
                  </a:moveTo>
                  <a:lnTo>
                    <a:pt x="0" y="1997775"/>
                  </a:lnTo>
                  <a:lnTo>
                    <a:pt x="81050" y="1985264"/>
                  </a:lnTo>
                  <a:lnTo>
                    <a:pt x="71859" y="2072841"/>
                  </a:lnTo>
                  <a:close/>
                </a:path>
                <a:path w="2458085" h="2073275">
                  <a:moveTo>
                    <a:pt x="1642382" y="319445"/>
                  </a:moveTo>
                  <a:lnTo>
                    <a:pt x="1639614" y="273194"/>
                  </a:lnTo>
                  <a:lnTo>
                    <a:pt x="1639040" y="246569"/>
                  </a:lnTo>
                  <a:lnTo>
                    <a:pt x="1640972" y="229484"/>
                  </a:lnTo>
                  <a:lnTo>
                    <a:pt x="1645724" y="211851"/>
                  </a:lnTo>
                  <a:lnTo>
                    <a:pt x="1649928" y="194674"/>
                  </a:lnTo>
                  <a:lnTo>
                    <a:pt x="1652409" y="177029"/>
                  </a:lnTo>
                  <a:lnTo>
                    <a:pt x="1653009" y="159071"/>
                  </a:lnTo>
                  <a:lnTo>
                    <a:pt x="1651573" y="140956"/>
                  </a:lnTo>
                  <a:lnTo>
                    <a:pt x="1654315" y="122137"/>
                  </a:lnTo>
                  <a:lnTo>
                    <a:pt x="1666379" y="78558"/>
                  </a:lnTo>
                  <a:lnTo>
                    <a:pt x="1920942" y="45247"/>
                  </a:lnTo>
                  <a:lnTo>
                    <a:pt x="1977800" y="40504"/>
                  </a:lnTo>
                  <a:lnTo>
                    <a:pt x="2034267" y="36698"/>
                  </a:lnTo>
                  <a:lnTo>
                    <a:pt x="2135789" y="28501"/>
                  </a:lnTo>
                  <a:lnTo>
                    <a:pt x="2440357" y="0"/>
                  </a:lnTo>
                  <a:lnTo>
                    <a:pt x="2437863" y="20903"/>
                  </a:lnTo>
                  <a:lnTo>
                    <a:pt x="2436790" y="40504"/>
                  </a:lnTo>
                  <a:lnTo>
                    <a:pt x="2436841" y="54057"/>
                  </a:lnTo>
                  <a:lnTo>
                    <a:pt x="2436949" y="63336"/>
                  </a:lnTo>
                  <a:lnTo>
                    <a:pt x="2438686" y="84240"/>
                  </a:lnTo>
                  <a:lnTo>
                    <a:pt x="2441349" y="103775"/>
                  </a:lnTo>
                  <a:lnTo>
                    <a:pt x="2443072" y="123545"/>
                  </a:lnTo>
                  <a:lnTo>
                    <a:pt x="2443757" y="140956"/>
                  </a:lnTo>
                  <a:lnTo>
                    <a:pt x="2443699" y="163475"/>
                  </a:lnTo>
                  <a:lnTo>
                    <a:pt x="2457904" y="209349"/>
                  </a:lnTo>
                  <a:lnTo>
                    <a:pt x="2451219" y="275240"/>
                  </a:lnTo>
                  <a:lnTo>
                    <a:pt x="2007842" y="297029"/>
                  </a:lnTo>
                  <a:lnTo>
                    <a:pt x="1927039" y="302803"/>
                  </a:lnTo>
                  <a:lnTo>
                    <a:pt x="1867152" y="309436"/>
                  </a:lnTo>
                  <a:lnTo>
                    <a:pt x="1793961" y="315574"/>
                  </a:lnTo>
                  <a:lnTo>
                    <a:pt x="1720926" y="318506"/>
                  </a:lnTo>
                  <a:lnTo>
                    <a:pt x="1664812" y="319406"/>
                  </a:lnTo>
                  <a:lnTo>
                    <a:pt x="1642382" y="3194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23250" y="3697615"/>
            <a:ext cx="1877060" cy="875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36525">
              <a:lnSpc>
                <a:spcPct val="116199"/>
              </a:lnSpc>
              <a:spcBef>
                <a:spcPts val="90"/>
              </a:spcBef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Warehouse 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ag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0393" y="3393946"/>
            <a:ext cx="267462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500"/>
              </a:lnSpc>
              <a:spcBef>
                <a:spcPts val="100"/>
              </a:spcBef>
            </a:pPr>
            <a:r>
              <a:rPr sz="2200" spc="30" dirty="0">
                <a:latin typeface="Trebuchet MS"/>
                <a:cs typeface="Trebuchet MS"/>
              </a:rPr>
              <a:t>Warehouse </a:t>
            </a:r>
            <a:r>
              <a:rPr sz="2200" spc="-40" dirty="0">
                <a:latin typeface="Trebuchet MS"/>
                <a:cs typeface="Trebuchet MS"/>
              </a:rPr>
              <a:t>creation,  </a:t>
            </a:r>
            <a:r>
              <a:rPr sz="2200" spc="15" dirty="0">
                <a:latin typeface="Trebuchet MS"/>
                <a:cs typeface="Trebuchet MS"/>
              </a:rPr>
              <a:t>product </a:t>
            </a:r>
            <a:r>
              <a:rPr sz="2200" spc="10" dirty="0">
                <a:latin typeface="Trebuchet MS"/>
                <a:cs typeface="Trebuchet MS"/>
              </a:rPr>
              <a:t>location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60" dirty="0">
                <a:latin typeface="Trebuchet MS"/>
                <a:cs typeface="Trebuchet MS"/>
              </a:rPr>
              <a:t>and  </a:t>
            </a:r>
            <a:r>
              <a:rPr sz="2200" spc="-85" dirty="0">
                <a:latin typeface="Trebuchet MS"/>
                <a:cs typeface="Trebuchet MS"/>
              </a:rPr>
              <a:t>AGV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20" dirty="0">
                <a:latin typeface="Trebuchet MS"/>
                <a:cs typeface="Trebuchet MS"/>
              </a:rPr>
              <a:t>management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86984" y="6752781"/>
            <a:ext cx="234569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60" dirty="0">
                <a:latin typeface="Trebuchet MS"/>
                <a:cs typeface="Trebuchet MS"/>
              </a:rPr>
              <a:t>Users' </a:t>
            </a:r>
            <a:r>
              <a:rPr sz="2200" dirty="0">
                <a:latin typeface="Trebuchet MS"/>
                <a:cs typeface="Trebuchet MS"/>
              </a:rPr>
              <a:t>registration  </a:t>
            </a:r>
            <a:r>
              <a:rPr sz="2200" spc="60" dirty="0">
                <a:latin typeface="Trebuchet MS"/>
                <a:cs typeface="Trebuchet MS"/>
              </a:rPr>
              <a:t>and </a:t>
            </a:r>
            <a:r>
              <a:rPr sz="2200" spc="5" dirty="0">
                <a:latin typeface="Trebuchet MS"/>
                <a:cs typeface="Trebuchet MS"/>
              </a:rPr>
              <a:t>role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hierarchy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0393" y="6752781"/>
            <a:ext cx="310959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30" dirty="0">
                <a:latin typeface="Trebuchet MS"/>
                <a:cs typeface="Trebuchet MS"/>
              </a:rPr>
              <a:t>Orders </a:t>
            </a:r>
            <a:r>
              <a:rPr sz="2200" spc="20" dirty="0">
                <a:latin typeface="Trebuchet MS"/>
                <a:cs typeface="Trebuchet MS"/>
              </a:rPr>
              <a:t>management  </a:t>
            </a:r>
            <a:r>
              <a:rPr sz="2200" spc="60" dirty="0">
                <a:latin typeface="Trebuchet MS"/>
                <a:cs typeface="Trebuchet MS"/>
              </a:rPr>
              <a:t>and </a:t>
            </a:r>
            <a:r>
              <a:rPr sz="2200" spc="15" dirty="0">
                <a:latin typeface="Trebuchet MS"/>
                <a:cs typeface="Trebuchet MS"/>
              </a:rPr>
              <a:t>product</a:t>
            </a:r>
            <a:r>
              <a:rPr sz="2200" spc="-18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registration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86984" y="3060556"/>
            <a:ext cx="2743835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15" dirty="0">
                <a:latin typeface="Trebuchet MS"/>
                <a:cs typeface="Trebuchet MS"/>
              </a:rPr>
              <a:t>Easy </a:t>
            </a:r>
            <a:r>
              <a:rPr sz="2200" spc="60" dirty="0">
                <a:latin typeface="Trebuchet MS"/>
                <a:cs typeface="Trebuchet MS"/>
              </a:rPr>
              <a:t>and </a:t>
            </a:r>
            <a:r>
              <a:rPr sz="2200" spc="30" dirty="0">
                <a:latin typeface="Trebuchet MS"/>
                <a:cs typeface="Trebuchet MS"/>
              </a:rPr>
              <a:t>simple  </a:t>
            </a:r>
            <a:r>
              <a:rPr sz="2200" spc="70" dirty="0">
                <a:latin typeface="Trebuchet MS"/>
                <a:cs typeface="Trebuchet MS"/>
              </a:rPr>
              <a:t>q</a:t>
            </a:r>
            <a:r>
              <a:rPr sz="2200" spc="80" dirty="0">
                <a:latin typeface="Trebuchet MS"/>
                <a:cs typeface="Trebuchet MS"/>
              </a:rPr>
              <a:t>u</a:t>
            </a:r>
            <a:r>
              <a:rPr sz="2200" spc="-15" dirty="0">
                <a:latin typeface="Trebuchet MS"/>
                <a:cs typeface="Trebuchet MS"/>
              </a:rPr>
              <a:t>e</a:t>
            </a:r>
            <a:r>
              <a:rPr sz="2200" spc="140" dirty="0">
                <a:latin typeface="Trebuchet MS"/>
                <a:cs typeface="Trebuchet MS"/>
              </a:rPr>
              <a:t>s</a:t>
            </a:r>
            <a:r>
              <a:rPr sz="2200" spc="-114" dirty="0">
                <a:latin typeface="Trebuchet MS"/>
                <a:cs typeface="Trebuchet MS"/>
              </a:rPr>
              <a:t>t</a:t>
            </a:r>
            <a:r>
              <a:rPr sz="2200" spc="-25" dirty="0">
                <a:latin typeface="Trebuchet MS"/>
                <a:cs typeface="Trebuchet MS"/>
              </a:rPr>
              <a:t>i</a:t>
            </a:r>
            <a:r>
              <a:rPr sz="2200" spc="85" dirty="0">
                <a:latin typeface="Trebuchet MS"/>
                <a:cs typeface="Trebuchet MS"/>
              </a:rPr>
              <a:t>o</a:t>
            </a:r>
            <a:r>
              <a:rPr sz="2200" spc="90" dirty="0">
                <a:latin typeface="Trebuchet MS"/>
                <a:cs typeface="Trebuchet MS"/>
              </a:rPr>
              <a:t>nn</a:t>
            </a:r>
            <a:r>
              <a:rPr sz="2200" spc="30" dirty="0">
                <a:latin typeface="Trebuchet MS"/>
                <a:cs typeface="Trebuchet MS"/>
              </a:rPr>
              <a:t>a</a:t>
            </a:r>
            <a:r>
              <a:rPr sz="2200" spc="-25" dirty="0">
                <a:latin typeface="Trebuchet MS"/>
                <a:cs typeface="Trebuchet MS"/>
              </a:rPr>
              <a:t>ir</a:t>
            </a:r>
            <a:r>
              <a:rPr sz="2200" spc="-15" dirty="0">
                <a:latin typeface="Trebuchet MS"/>
                <a:cs typeface="Trebuchet MS"/>
              </a:rPr>
              <a:t>e</a:t>
            </a:r>
            <a:r>
              <a:rPr sz="2200" spc="140" dirty="0">
                <a:latin typeface="Trebuchet MS"/>
                <a:cs typeface="Trebuchet MS"/>
              </a:rPr>
              <a:t>s</a:t>
            </a:r>
            <a:r>
              <a:rPr sz="2200" dirty="0">
                <a:latin typeface="Trebuchet MS"/>
                <a:cs typeface="Trebuchet MS"/>
              </a:rPr>
              <a:t>/</a:t>
            </a:r>
            <a:r>
              <a:rPr sz="2200" spc="140" dirty="0">
                <a:latin typeface="Trebuchet MS"/>
                <a:cs typeface="Trebuchet MS"/>
              </a:rPr>
              <a:t>s</a:t>
            </a:r>
            <a:r>
              <a:rPr sz="2200" spc="80" dirty="0">
                <a:latin typeface="Trebuchet MS"/>
                <a:cs typeface="Trebuchet MS"/>
              </a:rPr>
              <a:t>u</a:t>
            </a:r>
            <a:r>
              <a:rPr sz="2200" spc="-30" dirty="0">
                <a:latin typeface="Trebuchet MS"/>
                <a:cs typeface="Trebuchet MS"/>
              </a:rPr>
              <a:t>rv</a:t>
            </a:r>
            <a:r>
              <a:rPr sz="2200" spc="-15" dirty="0">
                <a:latin typeface="Trebuchet MS"/>
                <a:cs typeface="Trebuchet MS"/>
              </a:rPr>
              <a:t>e  </a:t>
            </a:r>
            <a:r>
              <a:rPr sz="2200" spc="40" dirty="0">
                <a:latin typeface="Trebuchet MS"/>
                <a:cs typeface="Trebuchet MS"/>
              </a:rPr>
              <a:t>ys </a:t>
            </a:r>
            <a:r>
              <a:rPr sz="2200" spc="-20" dirty="0">
                <a:latin typeface="Trebuchet MS"/>
                <a:cs typeface="Trebuchet MS"/>
              </a:rPr>
              <a:t>to </a:t>
            </a:r>
            <a:r>
              <a:rPr sz="2200" spc="-15" dirty="0">
                <a:latin typeface="Trebuchet MS"/>
                <a:cs typeface="Trebuchet MS"/>
              </a:rPr>
              <a:t>the </a:t>
            </a:r>
            <a:r>
              <a:rPr sz="2200" spc="-20" dirty="0">
                <a:latin typeface="Trebuchet MS"/>
                <a:cs typeface="Trebuchet MS"/>
              </a:rPr>
              <a:t>costumer,  </a:t>
            </a:r>
            <a:r>
              <a:rPr sz="2200" spc="-15" dirty="0">
                <a:latin typeface="Trebuchet MS"/>
                <a:cs typeface="Trebuchet MS"/>
              </a:rPr>
              <a:t>related </a:t>
            </a:r>
            <a:r>
              <a:rPr sz="2200" spc="-20" dirty="0">
                <a:latin typeface="Trebuchet MS"/>
                <a:cs typeface="Trebuchet MS"/>
              </a:rPr>
              <a:t>to </a:t>
            </a:r>
            <a:r>
              <a:rPr sz="2200" spc="-15" dirty="0">
                <a:latin typeface="Trebuchet MS"/>
                <a:cs typeface="Trebuchet MS"/>
              </a:rPr>
              <a:t>the </a:t>
            </a:r>
            <a:r>
              <a:rPr sz="2200" spc="25" dirty="0">
                <a:latin typeface="Trebuchet MS"/>
                <a:cs typeface="Trebuchet MS"/>
              </a:rPr>
              <a:t>system  </a:t>
            </a:r>
            <a:r>
              <a:rPr sz="2200" spc="60" dirty="0">
                <a:latin typeface="Trebuchet MS"/>
                <a:cs typeface="Trebuchet MS"/>
              </a:rPr>
              <a:t>and </a:t>
            </a:r>
            <a:r>
              <a:rPr sz="2200" spc="-15" dirty="0">
                <a:latin typeface="Trebuchet MS"/>
                <a:cs typeface="Trebuchet MS"/>
              </a:rPr>
              <a:t>the</a:t>
            </a:r>
            <a:r>
              <a:rPr sz="2200" spc="-140" dirty="0">
                <a:latin typeface="Trebuchet MS"/>
                <a:cs typeface="Trebuchet MS"/>
              </a:rPr>
              <a:t> </a:t>
            </a:r>
            <a:r>
              <a:rPr sz="2200" spc="15" dirty="0">
                <a:latin typeface="Trebuchet MS"/>
                <a:cs typeface="Trebuchet MS"/>
              </a:rPr>
              <a:t>product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68672" y="6157813"/>
            <a:ext cx="2780030" cy="2086610"/>
            <a:chOff x="2268672" y="6157813"/>
            <a:chExt cx="2780030" cy="2086610"/>
          </a:xfrm>
        </p:grpSpPr>
        <p:sp>
          <p:nvSpPr>
            <p:cNvPr id="13" name="object 13"/>
            <p:cNvSpPr/>
            <p:nvPr/>
          </p:nvSpPr>
          <p:spPr>
            <a:xfrm>
              <a:off x="2268672" y="6306836"/>
              <a:ext cx="2780030" cy="1937385"/>
            </a:xfrm>
            <a:custGeom>
              <a:avLst/>
              <a:gdLst/>
              <a:ahLst/>
              <a:cxnLst/>
              <a:rect l="l" t="t" r="r" b="b"/>
              <a:pathLst>
                <a:path w="2780029" h="1937384">
                  <a:moveTo>
                    <a:pt x="2779600" y="1937163"/>
                  </a:moveTo>
                  <a:lnTo>
                    <a:pt x="522234" y="1937163"/>
                  </a:lnTo>
                  <a:lnTo>
                    <a:pt x="467059" y="1936841"/>
                  </a:lnTo>
                  <a:lnTo>
                    <a:pt x="411780" y="1935950"/>
                  </a:lnTo>
                  <a:lnTo>
                    <a:pt x="357162" y="1934599"/>
                  </a:lnTo>
                  <a:lnTo>
                    <a:pt x="303967" y="1932897"/>
                  </a:lnTo>
                  <a:lnTo>
                    <a:pt x="252959" y="1930956"/>
                  </a:lnTo>
                  <a:lnTo>
                    <a:pt x="204901" y="1928884"/>
                  </a:lnTo>
                  <a:lnTo>
                    <a:pt x="160557" y="1926791"/>
                  </a:lnTo>
                  <a:lnTo>
                    <a:pt x="86064" y="1922983"/>
                  </a:lnTo>
                  <a:lnTo>
                    <a:pt x="14204" y="1847918"/>
                  </a:lnTo>
                  <a:lnTo>
                    <a:pt x="13135" y="1806327"/>
                  </a:lnTo>
                  <a:lnTo>
                    <a:pt x="9525" y="1648824"/>
                  </a:lnTo>
                  <a:lnTo>
                    <a:pt x="7286" y="1532763"/>
                  </a:lnTo>
                  <a:lnTo>
                    <a:pt x="5648" y="1422987"/>
                  </a:lnTo>
                  <a:lnTo>
                    <a:pt x="5180" y="1374510"/>
                  </a:lnTo>
                  <a:lnTo>
                    <a:pt x="4980" y="1300086"/>
                  </a:lnTo>
                  <a:lnTo>
                    <a:pt x="1799" y="595014"/>
                  </a:lnTo>
                  <a:lnTo>
                    <a:pt x="1645" y="332375"/>
                  </a:lnTo>
                  <a:lnTo>
                    <a:pt x="1462" y="228208"/>
                  </a:lnTo>
                  <a:lnTo>
                    <a:pt x="966" y="134404"/>
                  </a:lnTo>
                  <a:lnTo>
                    <a:pt x="0" y="5278"/>
                  </a:lnTo>
                  <a:lnTo>
                    <a:pt x="40512" y="3727"/>
                  </a:lnTo>
                  <a:lnTo>
                    <a:pt x="146121" y="1003"/>
                  </a:lnTo>
                  <a:lnTo>
                    <a:pt x="292934" y="0"/>
                  </a:lnTo>
                  <a:lnTo>
                    <a:pt x="492624" y="4418"/>
                  </a:lnTo>
                  <a:lnTo>
                    <a:pt x="548443" y="5098"/>
                  </a:lnTo>
                  <a:lnTo>
                    <a:pt x="711893" y="6112"/>
                  </a:lnTo>
                  <a:lnTo>
                    <a:pt x="1117488" y="6967"/>
                  </a:lnTo>
                  <a:lnTo>
                    <a:pt x="2517160" y="6316"/>
                  </a:lnTo>
                  <a:lnTo>
                    <a:pt x="2568757" y="7749"/>
                  </a:lnTo>
                  <a:lnTo>
                    <a:pt x="2620214" y="10386"/>
                  </a:lnTo>
                  <a:lnTo>
                    <a:pt x="2671533" y="14205"/>
                  </a:lnTo>
                  <a:lnTo>
                    <a:pt x="2722712" y="19182"/>
                  </a:lnTo>
                  <a:lnTo>
                    <a:pt x="2773751" y="25295"/>
                  </a:lnTo>
                  <a:lnTo>
                    <a:pt x="2776676" y="147133"/>
                  </a:lnTo>
                  <a:lnTo>
                    <a:pt x="2778687" y="283084"/>
                  </a:lnTo>
                  <a:lnTo>
                    <a:pt x="2779600" y="454524"/>
                  </a:lnTo>
                  <a:lnTo>
                    <a:pt x="2779600" y="193716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2876" y="6157813"/>
              <a:ext cx="2458085" cy="2073275"/>
            </a:xfrm>
            <a:custGeom>
              <a:avLst/>
              <a:gdLst/>
              <a:ahLst/>
              <a:cxnLst/>
              <a:rect l="l" t="t" r="r" b="b"/>
              <a:pathLst>
                <a:path w="2458085" h="2073275">
                  <a:moveTo>
                    <a:pt x="71859" y="2072841"/>
                  </a:moveTo>
                  <a:lnTo>
                    <a:pt x="0" y="1997775"/>
                  </a:lnTo>
                  <a:lnTo>
                    <a:pt x="81050" y="1985264"/>
                  </a:lnTo>
                  <a:lnTo>
                    <a:pt x="71859" y="2072841"/>
                  </a:lnTo>
                  <a:close/>
                </a:path>
                <a:path w="2458085" h="2073275">
                  <a:moveTo>
                    <a:pt x="1642382" y="319445"/>
                  </a:moveTo>
                  <a:lnTo>
                    <a:pt x="1639614" y="273194"/>
                  </a:lnTo>
                  <a:lnTo>
                    <a:pt x="1639040" y="246569"/>
                  </a:lnTo>
                  <a:lnTo>
                    <a:pt x="1640972" y="229484"/>
                  </a:lnTo>
                  <a:lnTo>
                    <a:pt x="1645724" y="211851"/>
                  </a:lnTo>
                  <a:lnTo>
                    <a:pt x="1649928" y="194674"/>
                  </a:lnTo>
                  <a:lnTo>
                    <a:pt x="1652409" y="177029"/>
                  </a:lnTo>
                  <a:lnTo>
                    <a:pt x="1653009" y="159071"/>
                  </a:lnTo>
                  <a:lnTo>
                    <a:pt x="1651573" y="140956"/>
                  </a:lnTo>
                  <a:lnTo>
                    <a:pt x="1654315" y="122137"/>
                  </a:lnTo>
                  <a:lnTo>
                    <a:pt x="1666379" y="78558"/>
                  </a:lnTo>
                  <a:lnTo>
                    <a:pt x="1920942" y="45247"/>
                  </a:lnTo>
                  <a:lnTo>
                    <a:pt x="1977800" y="40504"/>
                  </a:lnTo>
                  <a:lnTo>
                    <a:pt x="2034267" y="36698"/>
                  </a:lnTo>
                  <a:lnTo>
                    <a:pt x="2135789" y="28501"/>
                  </a:lnTo>
                  <a:lnTo>
                    <a:pt x="2440357" y="0"/>
                  </a:lnTo>
                  <a:lnTo>
                    <a:pt x="2437863" y="20903"/>
                  </a:lnTo>
                  <a:lnTo>
                    <a:pt x="2436790" y="40504"/>
                  </a:lnTo>
                  <a:lnTo>
                    <a:pt x="2436841" y="54057"/>
                  </a:lnTo>
                  <a:lnTo>
                    <a:pt x="2436949" y="63336"/>
                  </a:lnTo>
                  <a:lnTo>
                    <a:pt x="2438686" y="84240"/>
                  </a:lnTo>
                  <a:lnTo>
                    <a:pt x="2441349" y="103775"/>
                  </a:lnTo>
                  <a:lnTo>
                    <a:pt x="2443072" y="123545"/>
                  </a:lnTo>
                  <a:lnTo>
                    <a:pt x="2443757" y="140956"/>
                  </a:lnTo>
                  <a:lnTo>
                    <a:pt x="2443699" y="163475"/>
                  </a:lnTo>
                  <a:lnTo>
                    <a:pt x="2457904" y="209349"/>
                  </a:lnTo>
                  <a:lnTo>
                    <a:pt x="2451219" y="275240"/>
                  </a:lnTo>
                  <a:lnTo>
                    <a:pt x="2007842" y="297029"/>
                  </a:lnTo>
                  <a:lnTo>
                    <a:pt x="1927039" y="302803"/>
                  </a:lnTo>
                  <a:lnTo>
                    <a:pt x="1867152" y="309436"/>
                  </a:lnTo>
                  <a:lnTo>
                    <a:pt x="1793961" y="315574"/>
                  </a:lnTo>
                  <a:lnTo>
                    <a:pt x="1720926" y="318506"/>
                  </a:lnTo>
                  <a:lnTo>
                    <a:pt x="1664812" y="319406"/>
                  </a:lnTo>
                  <a:lnTo>
                    <a:pt x="1642382" y="3194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23250" y="6861226"/>
            <a:ext cx="1877060" cy="875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68935">
              <a:lnSpc>
                <a:spcPct val="116199"/>
              </a:lnSpc>
              <a:spcBef>
                <a:spcPts val="90"/>
              </a:spcBef>
            </a:pP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Product 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ag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292053" y="2994208"/>
            <a:ext cx="2780030" cy="2086610"/>
            <a:chOff x="13292053" y="2994208"/>
            <a:chExt cx="2780030" cy="2086610"/>
          </a:xfrm>
        </p:grpSpPr>
        <p:sp>
          <p:nvSpPr>
            <p:cNvPr id="17" name="object 17"/>
            <p:cNvSpPr/>
            <p:nvPr/>
          </p:nvSpPr>
          <p:spPr>
            <a:xfrm>
              <a:off x="13292053" y="3143231"/>
              <a:ext cx="2780030" cy="1937385"/>
            </a:xfrm>
            <a:custGeom>
              <a:avLst/>
              <a:gdLst/>
              <a:ahLst/>
              <a:cxnLst/>
              <a:rect l="l" t="t" r="r" b="b"/>
              <a:pathLst>
                <a:path w="2780030" h="1937385">
                  <a:moveTo>
                    <a:pt x="2779600" y="1937163"/>
                  </a:moveTo>
                  <a:lnTo>
                    <a:pt x="522234" y="1937163"/>
                  </a:lnTo>
                  <a:lnTo>
                    <a:pt x="467059" y="1936841"/>
                  </a:lnTo>
                  <a:lnTo>
                    <a:pt x="411780" y="1935950"/>
                  </a:lnTo>
                  <a:lnTo>
                    <a:pt x="357162" y="1934599"/>
                  </a:lnTo>
                  <a:lnTo>
                    <a:pt x="303967" y="1932897"/>
                  </a:lnTo>
                  <a:lnTo>
                    <a:pt x="252959" y="1930956"/>
                  </a:lnTo>
                  <a:lnTo>
                    <a:pt x="204901" y="1928884"/>
                  </a:lnTo>
                  <a:lnTo>
                    <a:pt x="160557" y="1926791"/>
                  </a:lnTo>
                  <a:lnTo>
                    <a:pt x="86064" y="1922983"/>
                  </a:lnTo>
                  <a:lnTo>
                    <a:pt x="14204" y="1847918"/>
                  </a:lnTo>
                  <a:lnTo>
                    <a:pt x="13135" y="1806327"/>
                  </a:lnTo>
                  <a:lnTo>
                    <a:pt x="9525" y="1648824"/>
                  </a:lnTo>
                  <a:lnTo>
                    <a:pt x="7286" y="1532763"/>
                  </a:lnTo>
                  <a:lnTo>
                    <a:pt x="5648" y="1422987"/>
                  </a:lnTo>
                  <a:lnTo>
                    <a:pt x="5180" y="1374510"/>
                  </a:lnTo>
                  <a:lnTo>
                    <a:pt x="4980" y="1300086"/>
                  </a:lnTo>
                  <a:lnTo>
                    <a:pt x="1799" y="595014"/>
                  </a:lnTo>
                  <a:lnTo>
                    <a:pt x="1645" y="332375"/>
                  </a:lnTo>
                  <a:lnTo>
                    <a:pt x="1462" y="228208"/>
                  </a:lnTo>
                  <a:lnTo>
                    <a:pt x="966" y="134404"/>
                  </a:lnTo>
                  <a:lnTo>
                    <a:pt x="0" y="5278"/>
                  </a:lnTo>
                  <a:lnTo>
                    <a:pt x="40512" y="3727"/>
                  </a:lnTo>
                  <a:lnTo>
                    <a:pt x="146121" y="1003"/>
                  </a:lnTo>
                  <a:lnTo>
                    <a:pt x="292934" y="0"/>
                  </a:lnTo>
                  <a:lnTo>
                    <a:pt x="492624" y="4418"/>
                  </a:lnTo>
                  <a:lnTo>
                    <a:pt x="548443" y="5098"/>
                  </a:lnTo>
                  <a:lnTo>
                    <a:pt x="711893" y="6112"/>
                  </a:lnTo>
                  <a:lnTo>
                    <a:pt x="1117488" y="6967"/>
                  </a:lnTo>
                  <a:lnTo>
                    <a:pt x="2517160" y="6316"/>
                  </a:lnTo>
                  <a:lnTo>
                    <a:pt x="2568757" y="7749"/>
                  </a:lnTo>
                  <a:lnTo>
                    <a:pt x="2620214" y="10386"/>
                  </a:lnTo>
                  <a:lnTo>
                    <a:pt x="2671533" y="14205"/>
                  </a:lnTo>
                  <a:lnTo>
                    <a:pt x="2722712" y="19182"/>
                  </a:lnTo>
                  <a:lnTo>
                    <a:pt x="2773751" y="25295"/>
                  </a:lnTo>
                  <a:lnTo>
                    <a:pt x="2776676" y="147133"/>
                  </a:lnTo>
                  <a:lnTo>
                    <a:pt x="2778687" y="283084"/>
                  </a:lnTo>
                  <a:lnTo>
                    <a:pt x="2779600" y="454524"/>
                  </a:lnTo>
                  <a:lnTo>
                    <a:pt x="2779600" y="193716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306258" y="2994208"/>
              <a:ext cx="2458085" cy="2073275"/>
            </a:xfrm>
            <a:custGeom>
              <a:avLst/>
              <a:gdLst/>
              <a:ahLst/>
              <a:cxnLst/>
              <a:rect l="l" t="t" r="r" b="b"/>
              <a:pathLst>
                <a:path w="2458084" h="2073275">
                  <a:moveTo>
                    <a:pt x="71859" y="2072841"/>
                  </a:moveTo>
                  <a:lnTo>
                    <a:pt x="0" y="1997775"/>
                  </a:lnTo>
                  <a:lnTo>
                    <a:pt x="81050" y="1985264"/>
                  </a:lnTo>
                  <a:lnTo>
                    <a:pt x="71859" y="2072841"/>
                  </a:lnTo>
                  <a:close/>
                </a:path>
                <a:path w="2458084" h="2073275">
                  <a:moveTo>
                    <a:pt x="1642382" y="319445"/>
                  </a:moveTo>
                  <a:lnTo>
                    <a:pt x="1639614" y="273194"/>
                  </a:lnTo>
                  <a:lnTo>
                    <a:pt x="1639040" y="246569"/>
                  </a:lnTo>
                  <a:lnTo>
                    <a:pt x="1640972" y="229484"/>
                  </a:lnTo>
                  <a:lnTo>
                    <a:pt x="1645724" y="211851"/>
                  </a:lnTo>
                  <a:lnTo>
                    <a:pt x="1649928" y="194674"/>
                  </a:lnTo>
                  <a:lnTo>
                    <a:pt x="1652409" y="177029"/>
                  </a:lnTo>
                  <a:lnTo>
                    <a:pt x="1653009" y="159071"/>
                  </a:lnTo>
                  <a:lnTo>
                    <a:pt x="1651573" y="140956"/>
                  </a:lnTo>
                  <a:lnTo>
                    <a:pt x="1654315" y="122137"/>
                  </a:lnTo>
                  <a:lnTo>
                    <a:pt x="1666379" y="78558"/>
                  </a:lnTo>
                  <a:lnTo>
                    <a:pt x="1920942" y="45247"/>
                  </a:lnTo>
                  <a:lnTo>
                    <a:pt x="1977800" y="40504"/>
                  </a:lnTo>
                  <a:lnTo>
                    <a:pt x="2034267" y="36698"/>
                  </a:lnTo>
                  <a:lnTo>
                    <a:pt x="2135789" y="28501"/>
                  </a:lnTo>
                  <a:lnTo>
                    <a:pt x="2440357" y="0"/>
                  </a:lnTo>
                  <a:lnTo>
                    <a:pt x="2437863" y="20903"/>
                  </a:lnTo>
                  <a:lnTo>
                    <a:pt x="2436790" y="40504"/>
                  </a:lnTo>
                  <a:lnTo>
                    <a:pt x="2436841" y="54057"/>
                  </a:lnTo>
                  <a:lnTo>
                    <a:pt x="2436949" y="63336"/>
                  </a:lnTo>
                  <a:lnTo>
                    <a:pt x="2438686" y="84240"/>
                  </a:lnTo>
                  <a:lnTo>
                    <a:pt x="2441349" y="103775"/>
                  </a:lnTo>
                  <a:lnTo>
                    <a:pt x="2443072" y="123545"/>
                  </a:lnTo>
                  <a:lnTo>
                    <a:pt x="2443757" y="140956"/>
                  </a:lnTo>
                  <a:lnTo>
                    <a:pt x="2443699" y="163475"/>
                  </a:lnTo>
                  <a:lnTo>
                    <a:pt x="2457904" y="209349"/>
                  </a:lnTo>
                  <a:lnTo>
                    <a:pt x="2451219" y="275240"/>
                  </a:lnTo>
                  <a:lnTo>
                    <a:pt x="2007842" y="297029"/>
                  </a:lnTo>
                  <a:lnTo>
                    <a:pt x="1927039" y="302803"/>
                  </a:lnTo>
                  <a:lnTo>
                    <a:pt x="1867152" y="309436"/>
                  </a:lnTo>
                  <a:lnTo>
                    <a:pt x="1793961" y="315574"/>
                  </a:lnTo>
                  <a:lnTo>
                    <a:pt x="1720926" y="318506"/>
                  </a:lnTo>
                  <a:lnTo>
                    <a:pt x="1664812" y="319406"/>
                  </a:lnTo>
                  <a:lnTo>
                    <a:pt x="1642382" y="3194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594816" y="3697615"/>
            <a:ext cx="2180590" cy="87566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Questionnaires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/Surveys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292053" y="6157813"/>
            <a:ext cx="2780030" cy="2086610"/>
            <a:chOff x="13292053" y="6157813"/>
            <a:chExt cx="2780030" cy="2086610"/>
          </a:xfrm>
        </p:grpSpPr>
        <p:sp>
          <p:nvSpPr>
            <p:cNvPr id="21" name="object 21"/>
            <p:cNvSpPr/>
            <p:nvPr/>
          </p:nvSpPr>
          <p:spPr>
            <a:xfrm>
              <a:off x="13292053" y="6306836"/>
              <a:ext cx="2780030" cy="1937385"/>
            </a:xfrm>
            <a:custGeom>
              <a:avLst/>
              <a:gdLst/>
              <a:ahLst/>
              <a:cxnLst/>
              <a:rect l="l" t="t" r="r" b="b"/>
              <a:pathLst>
                <a:path w="2780030" h="1937384">
                  <a:moveTo>
                    <a:pt x="2779600" y="1937163"/>
                  </a:moveTo>
                  <a:lnTo>
                    <a:pt x="522234" y="1937163"/>
                  </a:lnTo>
                  <a:lnTo>
                    <a:pt x="467059" y="1936841"/>
                  </a:lnTo>
                  <a:lnTo>
                    <a:pt x="411780" y="1935950"/>
                  </a:lnTo>
                  <a:lnTo>
                    <a:pt x="357162" y="1934599"/>
                  </a:lnTo>
                  <a:lnTo>
                    <a:pt x="303967" y="1932897"/>
                  </a:lnTo>
                  <a:lnTo>
                    <a:pt x="252959" y="1930956"/>
                  </a:lnTo>
                  <a:lnTo>
                    <a:pt x="204901" y="1928884"/>
                  </a:lnTo>
                  <a:lnTo>
                    <a:pt x="160557" y="1926791"/>
                  </a:lnTo>
                  <a:lnTo>
                    <a:pt x="86064" y="1922983"/>
                  </a:lnTo>
                  <a:lnTo>
                    <a:pt x="14204" y="1847918"/>
                  </a:lnTo>
                  <a:lnTo>
                    <a:pt x="13135" y="1806327"/>
                  </a:lnTo>
                  <a:lnTo>
                    <a:pt x="9525" y="1648824"/>
                  </a:lnTo>
                  <a:lnTo>
                    <a:pt x="7286" y="1532763"/>
                  </a:lnTo>
                  <a:lnTo>
                    <a:pt x="5648" y="1422987"/>
                  </a:lnTo>
                  <a:lnTo>
                    <a:pt x="5180" y="1374510"/>
                  </a:lnTo>
                  <a:lnTo>
                    <a:pt x="4980" y="1300086"/>
                  </a:lnTo>
                  <a:lnTo>
                    <a:pt x="1799" y="595014"/>
                  </a:lnTo>
                  <a:lnTo>
                    <a:pt x="1645" y="332375"/>
                  </a:lnTo>
                  <a:lnTo>
                    <a:pt x="1462" y="228208"/>
                  </a:lnTo>
                  <a:lnTo>
                    <a:pt x="966" y="134404"/>
                  </a:lnTo>
                  <a:lnTo>
                    <a:pt x="0" y="5278"/>
                  </a:lnTo>
                  <a:lnTo>
                    <a:pt x="40512" y="3727"/>
                  </a:lnTo>
                  <a:lnTo>
                    <a:pt x="146121" y="1003"/>
                  </a:lnTo>
                  <a:lnTo>
                    <a:pt x="292934" y="0"/>
                  </a:lnTo>
                  <a:lnTo>
                    <a:pt x="492624" y="4418"/>
                  </a:lnTo>
                  <a:lnTo>
                    <a:pt x="548443" y="5098"/>
                  </a:lnTo>
                  <a:lnTo>
                    <a:pt x="711893" y="6112"/>
                  </a:lnTo>
                  <a:lnTo>
                    <a:pt x="1117488" y="6967"/>
                  </a:lnTo>
                  <a:lnTo>
                    <a:pt x="2517160" y="6316"/>
                  </a:lnTo>
                  <a:lnTo>
                    <a:pt x="2568757" y="7749"/>
                  </a:lnTo>
                  <a:lnTo>
                    <a:pt x="2620214" y="10386"/>
                  </a:lnTo>
                  <a:lnTo>
                    <a:pt x="2671533" y="14205"/>
                  </a:lnTo>
                  <a:lnTo>
                    <a:pt x="2722712" y="19182"/>
                  </a:lnTo>
                  <a:lnTo>
                    <a:pt x="2773751" y="25295"/>
                  </a:lnTo>
                  <a:lnTo>
                    <a:pt x="2776676" y="147133"/>
                  </a:lnTo>
                  <a:lnTo>
                    <a:pt x="2778687" y="283084"/>
                  </a:lnTo>
                  <a:lnTo>
                    <a:pt x="2779600" y="454524"/>
                  </a:lnTo>
                  <a:lnTo>
                    <a:pt x="2779600" y="193716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06258" y="6157813"/>
              <a:ext cx="2458085" cy="2073275"/>
            </a:xfrm>
            <a:custGeom>
              <a:avLst/>
              <a:gdLst/>
              <a:ahLst/>
              <a:cxnLst/>
              <a:rect l="l" t="t" r="r" b="b"/>
              <a:pathLst>
                <a:path w="2458084" h="2073275">
                  <a:moveTo>
                    <a:pt x="71859" y="2072841"/>
                  </a:moveTo>
                  <a:lnTo>
                    <a:pt x="0" y="1997775"/>
                  </a:lnTo>
                  <a:lnTo>
                    <a:pt x="81050" y="1985264"/>
                  </a:lnTo>
                  <a:lnTo>
                    <a:pt x="71859" y="2072841"/>
                  </a:lnTo>
                  <a:close/>
                </a:path>
                <a:path w="2458084" h="2073275">
                  <a:moveTo>
                    <a:pt x="1642382" y="319445"/>
                  </a:moveTo>
                  <a:lnTo>
                    <a:pt x="1639614" y="273194"/>
                  </a:lnTo>
                  <a:lnTo>
                    <a:pt x="1639040" y="246569"/>
                  </a:lnTo>
                  <a:lnTo>
                    <a:pt x="1640972" y="229484"/>
                  </a:lnTo>
                  <a:lnTo>
                    <a:pt x="1645724" y="211851"/>
                  </a:lnTo>
                  <a:lnTo>
                    <a:pt x="1649928" y="194674"/>
                  </a:lnTo>
                  <a:lnTo>
                    <a:pt x="1652409" y="177029"/>
                  </a:lnTo>
                  <a:lnTo>
                    <a:pt x="1653009" y="159071"/>
                  </a:lnTo>
                  <a:lnTo>
                    <a:pt x="1651573" y="140956"/>
                  </a:lnTo>
                  <a:lnTo>
                    <a:pt x="1654315" y="122137"/>
                  </a:lnTo>
                  <a:lnTo>
                    <a:pt x="1666379" y="78558"/>
                  </a:lnTo>
                  <a:lnTo>
                    <a:pt x="1920942" y="45247"/>
                  </a:lnTo>
                  <a:lnTo>
                    <a:pt x="1977800" y="40504"/>
                  </a:lnTo>
                  <a:lnTo>
                    <a:pt x="2034267" y="36698"/>
                  </a:lnTo>
                  <a:lnTo>
                    <a:pt x="2135789" y="28501"/>
                  </a:lnTo>
                  <a:lnTo>
                    <a:pt x="2440357" y="0"/>
                  </a:lnTo>
                  <a:lnTo>
                    <a:pt x="2437863" y="20903"/>
                  </a:lnTo>
                  <a:lnTo>
                    <a:pt x="2436790" y="40504"/>
                  </a:lnTo>
                  <a:lnTo>
                    <a:pt x="2436841" y="54057"/>
                  </a:lnTo>
                  <a:lnTo>
                    <a:pt x="2436949" y="63336"/>
                  </a:lnTo>
                  <a:lnTo>
                    <a:pt x="2438686" y="84240"/>
                  </a:lnTo>
                  <a:lnTo>
                    <a:pt x="2441349" y="103775"/>
                  </a:lnTo>
                  <a:lnTo>
                    <a:pt x="2443072" y="123545"/>
                  </a:lnTo>
                  <a:lnTo>
                    <a:pt x="2443757" y="140956"/>
                  </a:lnTo>
                  <a:lnTo>
                    <a:pt x="2443699" y="163475"/>
                  </a:lnTo>
                  <a:lnTo>
                    <a:pt x="2457904" y="209349"/>
                  </a:lnTo>
                  <a:lnTo>
                    <a:pt x="2451219" y="275240"/>
                  </a:lnTo>
                  <a:lnTo>
                    <a:pt x="2007842" y="297029"/>
                  </a:lnTo>
                  <a:lnTo>
                    <a:pt x="1927039" y="302803"/>
                  </a:lnTo>
                  <a:lnTo>
                    <a:pt x="1867152" y="309436"/>
                  </a:lnTo>
                  <a:lnTo>
                    <a:pt x="1793961" y="315574"/>
                  </a:lnTo>
                  <a:lnTo>
                    <a:pt x="1720926" y="318506"/>
                  </a:lnTo>
                  <a:lnTo>
                    <a:pt x="1664812" y="319406"/>
                  </a:lnTo>
                  <a:lnTo>
                    <a:pt x="1642382" y="3194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746632" y="6861226"/>
            <a:ext cx="1877060" cy="875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05155">
              <a:lnSpc>
                <a:spcPct val="116199"/>
              </a:lnSpc>
              <a:spcBef>
                <a:spcPts val="90"/>
              </a:spcBef>
            </a:pP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User 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ag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560310"/>
            <a:ext cx="1169733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1" spc="95" dirty="0">
                <a:solidFill>
                  <a:srgbClr val="FFFFFF"/>
                </a:solidFill>
                <a:latin typeface="Trebuchet MS"/>
                <a:cs typeface="Trebuchet MS"/>
              </a:rPr>
              <a:t>Adopted </a:t>
            </a:r>
            <a:r>
              <a:rPr sz="4300" b="1" spc="80" dirty="0">
                <a:solidFill>
                  <a:srgbClr val="FFFFFF"/>
                </a:solidFill>
                <a:latin typeface="Trebuchet MS"/>
                <a:cs typeface="Trebuchet MS"/>
              </a:rPr>
              <a:t>development </a:t>
            </a:r>
            <a:r>
              <a:rPr sz="4300" b="1" spc="130" dirty="0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sz="4300" b="1" spc="1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430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300" b="1" spc="120" dirty="0">
                <a:solidFill>
                  <a:srgbClr val="FFFFFF"/>
                </a:solidFill>
                <a:latin typeface="Trebuchet MS"/>
                <a:cs typeface="Trebuchet MS"/>
              </a:rPr>
              <a:t>planning</a:t>
            </a:r>
            <a:endParaRPr sz="4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6074" y="4130001"/>
            <a:ext cx="2439670" cy="2026285"/>
            <a:chOff x="2126074" y="4130001"/>
            <a:chExt cx="2439670" cy="2026285"/>
          </a:xfrm>
        </p:grpSpPr>
        <p:sp>
          <p:nvSpPr>
            <p:cNvPr id="3" name="object 3"/>
            <p:cNvSpPr/>
            <p:nvPr/>
          </p:nvSpPr>
          <p:spPr>
            <a:xfrm>
              <a:off x="2126074" y="4130001"/>
              <a:ext cx="2439670" cy="2026285"/>
            </a:xfrm>
            <a:custGeom>
              <a:avLst/>
              <a:gdLst/>
              <a:ahLst/>
              <a:cxnLst/>
              <a:rect l="l" t="t" r="r" b="b"/>
              <a:pathLst>
                <a:path w="2439670" h="2026285">
                  <a:moveTo>
                    <a:pt x="2351238" y="2026045"/>
                  </a:moveTo>
                  <a:lnTo>
                    <a:pt x="59474" y="2025362"/>
                  </a:lnTo>
                  <a:lnTo>
                    <a:pt x="25601" y="2003826"/>
                  </a:lnTo>
                  <a:lnTo>
                    <a:pt x="4724" y="1968157"/>
                  </a:lnTo>
                  <a:lnTo>
                    <a:pt x="0" y="1932847"/>
                  </a:lnTo>
                  <a:lnTo>
                    <a:pt x="1580" y="1915603"/>
                  </a:lnTo>
                  <a:lnTo>
                    <a:pt x="1106258" y="52293"/>
                  </a:lnTo>
                  <a:lnTo>
                    <a:pt x="1156201" y="11901"/>
                  </a:lnTo>
                  <a:lnTo>
                    <a:pt x="1217426" y="0"/>
                  </a:lnTo>
                  <a:lnTo>
                    <a:pt x="1223393" y="384"/>
                  </a:lnTo>
                  <a:lnTo>
                    <a:pt x="1280637" y="21651"/>
                  </a:lnTo>
                  <a:lnTo>
                    <a:pt x="1315127" y="55701"/>
                  </a:lnTo>
                  <a:lnTo>
                    <a:pt x="1490781" y="345717"/>
                  </a:lnTo>
                  <a:lnTo>
                    <a:pt x="1212324" y="345717"/>
                  </a:lnTo>
                  <a:lnTo>
                    <a:pt x="374505" y="1779858"/>
                  </a:lnTo>
                  <a:lnTo>
                    <a:pt x="2359394" y="1779858"/>
                  </a:lnTo>
                  <a:lnTo>
                    <a:pt x="2429175" y="1895073"/>
                  </a:lnTo>
                  <a:lnTo>
                    <a:pt x="2439353" y="1927757"/>
                  </a:lnTo>
                  <a:lnTo>
                    <a:pt x="2434712" y="1960931"/>
                  </a:lnTo>
                  <a:lnTo>
                    <a:pt x="2395010" y="2011128"/>
                  </a:lnTo>
                  <a:lnTo>
                    <a:pt x="2362759" y="2023408"/>
                  </a:lnTo>
                  <a:lnTo>
                    <a:pt x="2351238" y="2026045"/>
                  </a:lnTo>
                  <a:close/>
                </a:path>
                <a:path w="2439670" h="2026285">
                  <a:moveTo>
                    <a:pt x="2359394" y="1779858"/>
                  </a:moveTo>
                  <a:lnTo>
                    <a:pt x="374505" y="1779858"/>
                  </a:lnTo>
                  <a:lnTo>
                    <a:pt x="2066214" y="1774384"/>
                  </a:lnTo>
                  <a:lnTo>
                    <a:pt x="1212324" y="345717"/>
                  </a:lnTo>
                  <a:lnTo>
                    <a:pt x="1490781" y="345717"/>
                  </a:lnTo>
                  <a:lnTo>
                    <a:pt x="2359394" y="1779858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23678" y="4771178"/>
              <a:ext cx="250825" cy="1050290"/>
            </a:xfrm>
            <a:custGeom>
              <a:avLst/>
              <a:gdLst/>
              <a:ahLst/>
              <a:cxnLst/>
              <a:rect l="l" t="t" r="r" b="b"/>
              <a:pathLst>
                <a:path w="250825" h="1050289">
                  <a:moveTo>
                    <a:pt x="139155" y="1049872"/>
                  </a:moveTo>
                  <a:lnTo>
                    <a:pt x="84274" y="1040208"/>
                  </a:lnTo>
                  <a:lnTo>
                    <a:pt x="35757" y="996872"/>
                  </a:lnTo>
                  <a:lnTo>
                    <a:pt x="16216" y="937514"/>
                  </a:lnTo>
                  <a:lnTo>
                    <a:pt x="24881" y="895682"/>
                  </a:lnTo>
                  <a:lnTo>
                    <a:pt x="48258" y="861067"/>
                  </a:lnTo>
                  <a:lnTo>
                    <a:pt x="82419" y="836497"/>
                  </a:lnTo>
                  <a:lnTo>
                    <a:pt x="123432" y="824796"/>
                  </a:lnTo>
                  <a:lnTo>
                    <a:pt x="167371" y="828790"/>
                  </a:lnTo>
                  <a:lnTo>
                    <a:pt x="201290" y="844868"/>
                  </a:lnTo>
                  <a:lnTo>
                    <a:pt x="227545" y="870031"/>
                  </a:lnTo>
                  <a:lnTo>
                    <a:pt x="244426" y="902017"/>
                  </a:lnTo>
                  <a:lnTo>
                    <a:pt x="250226" y="938561"/>
                  </a:lnTo>
                  <a:lnTo>
                    <a:pt x="246505" y="968799"/>
                  </a:lnTo>
                  <a:lnTo>
                    <a:pt x="217995" y="1017216"/>
                  </a:lnTo>
                  <a:lnTo>
                    <a:pt x="167985" y="1045713"/>
                  </a:lnTo>
                  <a:lnTo>
                    <a:pt x="139155" y="1049872"/>
                  </a:lnTo>
                  <a:close/>
                </a:path>
                <a:path w="250825" h="1050289">
                  <a:moveTo>
                    <a:pt x="122120" y="752056"/>
                  </a:moveTo>
                  <a:lnTo>
                    <a:pt x="82009" y="739344"/>
                  </a:lnTo>
                  <a:lnTo>
                    <a:pt x="47162" y="700249"/>
                  </a:lnTo>
                  <a:lnTo>
                    <a:pt x="34749" y="639128"/>
                  </a:lnTo>
                  <a:lnTo>
                    <a:pt x="29326" y="580190"/>
                  </a:lnTo>
                  <a:lnTo>
                    <a:pt x="23204" y="494100"/>
                  </a:lnTo>
                  <a:lnTo>
                    <a:pt x="15465" y="374684"/>
                  </a:lnTo>
                  <a:lnTo>
                    <a:pt x="7752" y="253552"/>
                  </a:lnTo>
                  <a:lnTo>
                    <a:pt x="2792" y="171147"/>
                  </a:lnTo>
                  <a:lnTo>
                    <a:pt x="302" y="119186"/>
                  </a:lnTo>
                  <a:lnTo>
                    <a:pt x="0" y="89386"/>
                  </a:lnTo>
                  <a:lnTo>
                    <a:pt x="1602" y="73464"/>
                  </a:lnTo>
                  <a:lnTo>
                    <a:pt x="22276" y="33254"/>
                  </a:lnTo>
                  <a:lnTo>
                    <a:pt x="83360" y="1901"/>
                  </a:lnTo>
                  <a:lnTo>
                    <a:pt x="127836" y="0"/>
                  </a:lnTo>
                  <a:lnTo>
                    <a:pt x="157366" y="3966"/>
                  </a:lnTo>
                  <a:lnTo>
                    <a:pt x="204993" y="25636"/>
                  </a:lnTo>
                  <a:lnTo>
                    <a:pt x="233721" y="58765"/>
                  </a:lnTo>
                  <a:lnTo>
                    <a:pt x="244527" y="114408"/>
                  </a:lnTo>
                  <a:lnTo>
                    <a:pt x="243937" y="135314"/>
                  </a:lnTo>
                  <a:lnTo>
                    <a:pt x="242317" y="174037"/>
                  </a:lnTo>
                  <a:lnTo>
                    <a:pt x="239876" y="226563"/>
                  </a:lnTo>
                  <a:lnTo>
                    <a:pt x="236823" y="288880"/>
                  </a:lnTo>
                  <a:lnTo>
                    <a:pt x="233368" y="356976"/>
                  </a:lnTo>
                  <a:lnTo>
                    <a:pt x="229721" y="426838"/>
                  </a:lnTo>
                  <a:lnTo>
                    <a:pt x="226090" y="494453"/>
                  </a:lnTo>
                  <a:lnTo>
                    <a:pt x="222687" y="555809"/>
                  </a:lnTo>
                  <a:lnTo>
                    <a:pt x="219719" y="606892"/>
                  </a:lnTo>
                  <a:lnTo>
                    <a:pt x="215929" y="662191"/>
                  </a:lnTo>
                  <a:lnTo>
                    <a:pt x="196475" y="713180"/>
                  </a:lnTo>
                  <a:lnTo>
                    <a:pt x="155766" y="745628"/>
                  </a:lnTo>
                  <a:lnTo>
                    <a:pt x="122120" y="752056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583081" y="4077196"/>
            <a:ext cx="3119755" cy="2133600"/>
            <a:chOff x="7583081" y="4077196"/>
            <a:chExt cx="3119755" cy="2133600"/>
          </a:xfrm>
        </p:grpSpPr>
        <p:sp>
          <p:nvSpPr>
            <p:cNvPr id="6" name="object 6"/>
            <p:cNvSpPr/>
            <p:nvPr/>
          </p:nvSpPr>
          <p:spPr>
            <a:xfrm>
              <a:off x="7583081" y="4633228"/>
              <a:ext cx="2044064" cy="1577975"/>
            </a:xfrm>
            <a:custGeom>
              <a:avLst/>
              <a:gdLst/>
              <a:ahLst/>
              <a:cxnLst/>
              <a:rect l="l" t="t" r="r" b="b"/>
              <a:pathLst>
                <a:path w="2044065" h="1577975">
                  <a:moveTo>
                    <a:pt x="243609" y="1253384"/>
                  </a:moveTo>
                  <a:lnTo>
                    <a:pt x="181262" y="1225891"/>
                  </a:lnTo>
                  <a:lnTo>
                    <a:pt x="142393" y="1200059"/>
                  </a:lnTo>
                  <a:lnTo>
                    <a:pt x="107285" y="1169553"/>
                  </a:lnTo>
                  <a:lnTo>
                    <a:pt x="76375" y="1134814"/>
                  </a:lnTo>
                  <a:lnTo>
                    <a:pt x="50085" y="1096236"/>
                  </a:lnTo>
                  <a:lnTo>
                    <a:pt x="28850" y="1054240"/>
                  </a:lnTo>
                  <a:lnTo>
                    <a:pt x="13123" y="1009314"/>
                  </a:lnTo>
                  <a:lnTo>
                    <a:pt x="3356" y="961942"/>
                  </a:lnTo>
                  <a:lnTo>
                    <a:pt x="16" y="912849"/>
                  </a:lnTo>
                  <a:lnTo>
                    <a:pt x="0" y="361061"/>
                  </a:lnTo>
                  <a:lnTo>
                    <a:pt x="3243" y="312248"/>
                  </a:lnTo>
                  <a:lnTo>
                    <a:pt x="12827" y="265134"/>
                  </a:lnTo>
                  <a:lnTo>
                    <a:pt x="28287" y="220535"/>
                  </a:lnTo>
                  <a:lnTo>
                    <a:pt x="49190" y="178795"/>
                  </a:lnTo>
                  <a:lnTo>
                    <a:pt x="75095" y="140375"/>
                  </a:lnTo>
                  <a:lnTo>
                    <a:pt x="105559" y="105736"/>
                  </a:lnTo>
                  <a:lnTo>
                    <a:pt x="140140" y="75270"/>
                  </a:lnTo>
                  <a:lnTo>
                    <a:pt x="178496" y="49351"/>
                  </a:lnTo>
                  <a:lnTo>
                    <a:pt x="220166" y="28423"/>
                  </a:lnTo>
                  <a:lnTo>
                    <a:pt x="264691" y="12927"/>
                  </a:lnTo>
                  <a:lnTo>
                    <a:pt x="311608" y="3305"/>
                  </a:lnTo>
                  <a:lnTo>
                    <a:pt x="360457" y="0"/>
                  </a:lnTo>
                  <a:lnTo>
                    <a:pt x="1683311" y="0"/>
                  </a:lnTo>
                  <a:lnTo>
                    <a:pt x="1683311" y="58939"/>
                  </a:lnTo>
                  <a:lnTo>
                    <a:pt x="1683075" y="58939"/>
                  </a:lnTo>
                  <a:lnTo>
                    <a:pt x="1683075" y="117996"/>
                  </a:lnTo>
                  <a:lnTo>
                    <a:pt x="360104" y="117996"/>
                  </a:lnTo>
                  <a:lnTo>
                    <a:pt x="311134" y="122921"/>
                  </a:lnTo>
                  <a:lnTo>
                    <a:pt x="265606" y="137063"/>
                  </a:lnTo>
                  <a:lnTo>
                    <a:pt x="224403" y="159470"/>
                  </a:lnTo>
                  <a:lnTo>
                    <a:pt x="188407" y="189194"/>
                  </a:lnTo>
                  <a:lnTo>
                    <a:pt x="158733" y="225250"/>
                  </a:lnTo>
                  <a:lnTo>
                    <a:pt x="136363" y="266522"/>
                  </a:lnTo>
                  <a:lnTo>
                    <a:pt x="122281" y="312009"/>
                  </a:lnTo>
                  <a:lnTo>
                    <a:pt x="117339" y="361061"/>
                  </a:lnTo>
                  <a:lnTo>
                    <a:pt x="117328" y="912849"/>
                  </a:lnTo>
                  <a:lnTo>
                    <a:pt x="120878" y="954274"/>
                  </a:lnTo>
                  <a:lnTo>
                    <a:pt x="130993" y="993346"/>
                  </a:lnTo>
                  <a:lnTo>
                    <a:pt x="147132" y="1029566"/>
                  </a:lnTo>
                  <a:lnTo>
                    <a:pt x="168754" y="1062437"/>
                  </a:lnTo>
                  <a:lnTo>
                    <a:pt x="195286" y="1091341"/>
                  </a:lnTo>
                  <a:lnTo>
                    <a:pt x="226109" y="1115615"/>
                  </a:lnTo>
                  <a:lnTo>
                    <a:pt x="260617" y="1134695"/>
                  </a:lnTo>
                  <a:lnTo>
                    <a:pt x="298204" y="1148017"/>
                  </a:lnTo>
                  <a:lnTo>
                    <a:pt x="321975" y="1154264"/>
                  </a:lnTo>
                  <a:lnTo>
                    <a:pt x="351060" y="1204716"/>
                  </a:lnTo>
                  <a:lnTo>
                    <a:pt x="283493" y="1204716"/>
                  </a:lnTo>
                  <a:lnTo>
                    <a:pt x="232537" y="1234186"/>
                  </a:lnTo>
                  <a:lnTo>
                    <a:pt x="243609" y="1253384"/>
                  </a:lnTo>
                  <a:close/>
                </a:path>
                <a:path w="2044065" h="1577975">
                  <a:moveTo>
                    <a:pt x="649073" y="1459923"/>
                  </a:moveTo>
                  <a:lnTo>
                    <a:pt x="508264" y="1459923"/>
                  </a:lnTo>
                  <a:lnTo>
                    <a:pt x="510618" y="1459216"/>
                  </a:lnTo>
                  <a:lnTo>
                    <a:pt x="512383" y="1458273"/>
                  </a:lnTo>
                  <a:lnTo>
                    <a:pt x="514148" y="1457212"/>
                  </a:lnTo>
                  <a:lnTo>
                    <a:pt x="515561" y="1456033"/>
                  </a:lnTo>
                  <a:lnTo>
                    <a:pt x="517208" y="1453322"/>
                  </a:lnTo>
                  <a:lnTo>
                    <a:pt x="688552" y="1155797"/>
                  </a:lnTo>
                  <a:lnTo>
                    <a:pt x="1683311" y="1155797"/>
                  </a:lnTo>
                  <a:lnTo>
                    <a:pt x="1732281" y="1150872"/>
                  </a:lnTo>
                  <a:lnTo>
                    <a:pt x="1777809" y="1136730"/>
                  </a:lnTo>
                  <a:lnTo>
                    <a:pt x="1819012" y="1114322"/>
                  </a:lnTo>
                  <a:lnTo>
                    <a:pt x="1855007" y="1084598"/>
                  </a:lnTo>
                  <a:lnTo>
                    <a:pt x="1884681" y="1048542"/>
                  </a:lnTo>
                  <a:lnTo>
                    <a:pt x="1907052" y="1007270"/>
                  </a:lnTo>
                  <a:lnTo>
                    <a:pt x="1921084" y="961942"/>
                  </a:lnTo>
                  <a:lnTo>
                    <a:pt x="1926063" y="912849"/>
                  </a:lnTo>
                  <a:lnTo>
                    <a:pt x="1926087" y="361061"/>
                  </a:lnTo>
                  <a:lnTo>
                    <a:pt x="1921170" y="312009"/>
                  </a:lnTo>
                  <a:lnTo>
                    <a:pt x="1907052" y="266405"/>
                  </a:lnTo>
                  <a:lnTo>
                    <a:pt x="1884681" y="225132"/>
                  </a:lnTo>
                  <a:lnTo>
                    <a:pt x="1855007" y="189076"/>
                  </a:lnTo>
                  <a:lnTo>
                    <a:pt x="1819012" y="159353"/>
                  </a:lnTo>
                  <a:lnTo>
                    <a:pt x="1777809" y="136945"/>
                  </a:lnTo>
                  <a:lnTo>
                    <a:pt x="1732281" y="122803"/>
                  </a:lnTo>
                  <a:lnTo>
                    <a:pt x="1683311" y="117878"/>
                  </a:lnTo>
                  <a:lnTo>
                    <a:pt x="1683311" y="117"/>
                  </a:lnTo>
                  <a:lnTo>
                    <a:pt x="1732160" y="3374"/>
                  </a:lnTo>
                  <a:lnTo>
                    <a:pt x="1779077" y="12966"/>
                  </a:lnTo>
                  <a:lnTo>
                    <a:pt x="1823601" y="28452"/>
                  </a:lnTo>
                  <a:lnTo>
                    <a:pt x="1865272" y="49391"/>
                  </a:lnTo>
                  <a:lnTo>
                    <a:pt x="1903628" y="75338"/>
                  </a:lnTo>
                  <a:lnTo>
                    <a:pt x="1938208" y="105854"/>
                  </a:lnTo>
                  <a:lnTo>
                    <a:pt x="1968624" y="140492"/>
                  </a:lnTo>
                  <a:lnTo>
                    <a:pt x="1994499" y="178913"/>
                  </a:lnTo>
                  <a:lnTo>
                    <a:pt x="2015392" y="220653"/>
                  </a:lnTo>
                  <a:lnTo>
                    <a:pt x="2030862" y="265252"/>
                  </a:lnTo>
                  <a:lnTo>
                    <a:pt x="2040468" y="312248"/>
                  </a:lnTo>
                  <a:lnTo>
                    <a:pt x="2043760" y="361061"/>
                  </a:lnTo>
                  <a:lnTo>
                    <a:pt x="2043744" y="912849"/>
                  </a:lnTo>
                  <a:lnTo>
                    <a:pt x="2040476" y="961427"/>
                  </a:lnTo>
                  <a:lnTo>
                    <a:pt x="2030888" y="1008423"/>
                  </a:lnTo>
                  <a:lnTo>
                    <a:pt x="2015436" y="1053021"/>
                  </a:lnTo>
                  <a:lnTo>
                    <a:pt x="1994551" y="1094762"/>
                  </a:lnTo>
                  <a:lnTo>
                    <a:pt x="1968665" y="1133182"/>
                  </a:lnTo>
                  <a:lnTo>
                    <a:pt x="1938208" y="1167820"/>
                  </a:lnTo>
                  <a:lnTo>
                    <a:pt x="1903628" y="1198287"/>
                  </a:lnTo>
                  <a:lnTo>
                    <a:pt x="1865272" y="1224205"/>
                  </a:lnTo>
                  <a:lnTo>
                    <a:pt x="1823601" y="1245134"/>
                  </a:lnTo>
                  <a:lnTo>
                    <a:pt x="1779077" y="1260630"/>
                  </a:lnTo>
                  <a:lnTo>
                    <a:pt x="1732160" y="1270252"/>
                  </a:lnTo>
                  <a:lnTo>
                    <a:pt x="1683311" y="1273557"/>
                  </a:lnTo>
                  <a:lnTo>
                    <a:pt x="756454" y="1273557"/>
                  </a:lnTo>
                  <a:lnTo>
                    <a:pt x="649073" y="1459923"/>
                  </a:lnTo>
                  <a:close/>
                </a:path>
                <a:path w="2044065" h="1577975">
                  <a:moveTo>
                    <a:pt x="268548" y="1261769"/>
                  </a:moveTo>
                  <a:lnTo>
                    <a:pt x="243609" y="1253384"/>
                  </a:lnTo>
                  <a:lnTo>
                    <a:pt x="232537" y="1234186"/>
                  </a:lnTo>
                  <a:lnTo>
                    <a:pt x="283493" y="1204716"/>
                  </a:lnTo>
                  <a:lnTo>
                    <a:pt x="268548" y="1261769"/>
                  </a:lnTo>
                  <a:close/>
                </a:path>
                <a:path w="2044065" h="1577975">
                  <a:moveTo>
                    <a:pt x="383950" y="1261769"/>
                  </a:moveTo>
                  <a:lnTo>
                    <a:pt x="268548" y="1261769"/>
                  </a:lnTo>
                  <a:lnTo>
                    <a:pt x="283493" y="1204716"/>
                  </a:lnTo>
                  <a:lnTo>
                    <a:pt x="351060" y="1204716"/>
                  </a:lnTo>
                  <a:lnTo>
                    <a:pt x="383950" y="1261769"/>
                  </a:lnTo>
                  <a:close/>
                </a:path>
                <a:path w="2044065" h="1577975">
                  <a:moveTo>
                    <a:pt x="505911" y="1577448"/>
                  </a:moveTo>
                  <a:lnTo>
                    <a:pt x="457621" y="1568297"/>
                  </a:lnTo>
                  <a:lnTo>
                    <a:pt x="414708" y="1540331"/>
                  </a:lnTo>
                  <a:lnTo>
                    <a:pt x="243609" y="1253384"/>
                  </a:lnTo>
                  <a:lnTo>
                    <a:pt x="268548" y="1261769"/>
                  </a:lnTo>
                  <a:lnTo>
                    <a:pt x="383950" y="1261769"/>
                  </a:lnTo>
                  <a:lnTo>
                    <a:pt x="494378" y="1453322"/>
                  </a:lnTo>
                  <a:lnTo>
                    <a:pt x="503322" y="1459923"/>
                  </a:lnTo>
                  <a:lnTo>
                    <a:pt x="649073" y="1459923"/>
                  </a:lnTo>
                  <a:lnTo>
                    <a:pt x="619120" y="1511907"/>
                  </a:lnTo>
                  <a:lnTo>
                    <a:pt x="583904" y="1551757"/>
                  </a:lnTo>
                  <a:lnTo>
                    <a:pt x="538435" y="1573366"/>
                  </a:lnTo>
                  <a:lnTo>
                    <a:pt x="522245" y="1576429"/>
                  </a:lnTo>
                  <a:lnTo>
                    <a:pt x="505911" y="157744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58911" y="4077207"/>
              <a:ext cx="2044064" cy="1577975"/>
            </a:xfrm>
            <a:custGeom>
              <a:avLst/>
              <a:gdLst/>
              <a:ahLst/>
              <a:cxnLst/>
              <a:rect l="l" t="t" r="r" b="b"/>
              <a:pathLst>
                <a:path w="2044065" h="1577975">
                  <a:moveTo>
                    <a:pt x="117690" y="556145"/>
                  </a:moveTo>
                  <a:lnTo>
                    <a:pt x="0" y="556145"/>
                  </a:lnTo>
                  <a:lnTo>
                    <a:pt x="0" y="615086"/>
                  </a:lnTo>
                  <a:lnTo>
                    <a:pt x="4635" y="638022"/>
                  </a:lnTo>
                  <a:lnTo>
                    <a:pt x="17246" y="656755"/>
                  </a:lnTo>
                  <a:lnTo>
                    <a:pt x="35953" y="669391"/>
                  </a:lnTo>
                  <a:lnTo>
                    <a:pt x="58851" y="674027"/>
                  </a:lnTo>
                  <a:lnTo>
                    <a:pt x="81737" y="669391"/>
                  </a:lnTo>
                  <a:lnTo>
                    <a:pt x="100444" y="656755"/>
                  </a:lnTo>
                  <a:lnTo>
                    <a:pt x="113055" y="638022"/>
                  </a:lnTo>
                  <a:lnTo>
                    <a:pt x="117690" y="615086"/>
                  </a:lnTo>
                  <a:lnTo>
                    <a:pt x="117690" y="556145"/>
                  </a:lnTo>
                  <a:close/>
                </a:path>
                <a:path w="2044065" h="1577975">
                  <a:moveTo>
                    <a:pt x="2043658" y="361061"/>
                  </a:moveTo>
                  <a:lnTo>
                    <a:pt x="2040356" y="312127"/>
                  </a:lnTo>
                  <a:lnTo>
                    <a:pt x="2030755" y="265125"/>
                  </a:lnTo>
                  <a:lnTo>
                    <a:pt x="2015274" y="220535"/>
                  </a:lnTo>
                  <a:lnTo>
                    <a:pt x="1994382" y="178790"/>
                  </a:lnTo>
                  <a:lnTo>
                    <a:pt x="1968512" y="140373"/>
                  </a:lnTo>
                  <a:lnTo>
                    <a:pt x="1938096" y="105727"/>
                  </a:lnTo>
                  <a:lnTo>
                    <a:pt x="1903666" y="75260"/>
                  </a:lnTo>
                  <a:lnTo>
                    <a:pt x="1865414" y="49352"/>
                  </a:lnTo>
                  <a:lnTo>
                    <a:pt x="1823808" y="28422"/>
                  </a:lnTo>
                  <a:lnTo>
                    <a:pt x="1779333" y="12915"/>
                  </a:lnTo>
                  <a:lnTo>
                    <a:pt x="1732470" y="3302"/>
                  </a:lnTo>
                  <a:lnTo>
                    <a:pt x="1683664" y="0"/>
                  </a:lnTo>
                  <a:lnTo>
                    <a:pt x="360578" y="0"/>
                  </a:lnTo>
                  <a:lnTo>
                    <a:pt x="311721" y="3302"/>
                  </a:lnTo>
                  <a:lnTo>
                    <a:pt x="264782" y="12915"/>
                  </a:lnTo>
                  <a:lnTo>
                    <a:pt x="220243" y="28422"/>
                  </a:lnTo>
                  <a:lnTo>
                    <a:pt x="178562" y="49352"/>
                  </a:lnTo>
                  <a:lnTo>
                    <a:pt x="140220" y="75260"/>
                  </a:lnTo>
                  <a:lnTo>
                    <a:pt x="105676" y="105727"/>
                  </a:lnTo>
                  <a:lnTo>
                    <a:pt x="75222" y="140373"/>
                  </a:lnTo>
                  <a:lnTo>
                    <a:pt x="49314" y="178790"/>
                  </a:lnTo>
                  <a:lnTo>
                    <a:pt x="28409" y="220535"/>
                  </a:lnTo>
                  <a:lnTo>
                    <a:pt x="12954" y="265125"/>
                  </a:lnTo>
                  <a:lnTo>
                    <a:pt x="3378" y="312127"/>
                  </a:lnTo>
                  <a:lnTo>
                    <a:pt x="127" y="361061"/>
                  </a:lnTo>
                  <a:lnTo>
                    <a:pt x="127" y="556031"/>
                  </a:lnTo>
                  <a:lnTo>
                    <a:pt x="117805" y="556031"/>
                  </a:lnTo>
                  <a:lnTo>
                    <a:pt x="117805" y="361061"/>
                  </a:lnTo>
                  <a:lnTo>
                    <a:pt x="122720" y="312000"/>
                  </a:lnTo>
                  <a:lnTo>
                    <a:pt x="136842" y="266395"/>
                  </a:lnTo>
                  <a:lnTo>
                    <a:pt x="159207" y="225132"/>
                  </a:lnTo>
                  <a:lnTo>
                    <a:pt x="188887" y="189077"/>
                  </a:lnTo>
                  <a:lnTo>
                    <a:pt x="224878" y="159346"/>
                  </a:lnTo>
                  <a:lnTo>
                    <a:pt x="266077" y="136944"/>
                  </a:lnTo>
                  <a:lnTo>
                    <a:pt x="311607" y="122796"/>
                  </a:lnTo>
                  <a:lnTo>
                    <a:pt x="360578" y="117868"/>
                  </a:lnTo>
                  <a:lnTo>
                    <a:pt x="1683550" y="117868"/>
                  </a:lnTo>
                  <a:lnTo>
                    <a:pt x="1732521" y="122796"/>
                  </a:lnTo>
                  <a:lnTo>
                    <a:pt x="1778050" y="136944"/>
                  </a:lnTo>
                  <a:lnTo>
                    <a:pt x="1819249" y="159346"/>
                  </a:lnTo>
                  <a:lnTo>
                    <a:pt x="1855254" y="189077"/>
                  </a:lnTo>
                  <a:lnTo>
                    <a:pt x="1884921" y="225132"/>
                  </a:lnTo>
                  <a:lnTo>
                    <a:pt x="1907298" y="266395"/>
                  </a:lnTo>
                  <a:lnTo>
                    <a:pt x="1921408" y="312000"/>
                  </a:lnTo>
                  <a:lnTo>
                    <a:pt x="1926323" y="361061"/>
                  </a:lnTo>
                  <a:lnTo>
                    <a:pt x="1926323" y="912723"/>
                  </a:lnTo>
                  <a:lnTo>
                    <a:pt x="1922830" y="954151"/>
                  </a:lnTo>
                  <a:lnTo>
                    <a:pt x="1912708" y="993228"/>
                  </a:lnTo>
                  <a:lnTo>
                    <a:pt x="1896541" y="1029449"/>
                  </a:lnTo>
                  <a:lnTo>
                    <a:pt x="1874901" y="1062316"/>
                  </a:lnTo>
                  <a:lnTo>
                    <a:pt x="1848370" y="1091222"/>
                  </a:lnTo>
                  <a:lnTo>
                    <a:pt x="1817547" y="1115491"/>
                  </a:lnTo>
                  <a:lnTo>
                    <a:pt x="1783041" y="1134567"/>
                  </a:lnTo>
                  <a:lnTo>
                    <a:pt x="1745449" y="1147889"/>
                  </a:lnTo>
                  <a:lnTo>
                    <a:pt x="1721802" y="1154137"/>
                  </a:lnTo>
                  <a:lnTo>
                    <a:pt x="1547749" y="1455915"/>
                  </a:lnTo>
                  <a:lnTo>
                    <a:pt x="1546339" y="1457083"/>
                  </a:lnTo>
                  <a:lnTo>
                    <a:pt x="1542808" y="1459090"/>
                  </a:lnTo>
                  <a:lnTo>
                    <a:pt x="1540446" y="1459801"/>
                  </a:lnTo>
                  <a:lnTo>
                    <a:pt x="1535506" y="1459801"/>
                  </a:lnTo>
                  <a:lnTo>
                    <a:pt x="1533156" y="1459217"/>
                  </a:lnTo>
                  <a:lnTo>
                    <a:pt x="1529626" y="1457083"/>
                  </a:lnTo>
                  <a:lnTo>
                    <a:pt x="1528216" y="1455915"/>
                  </a:lnTo>
                  <a:lnTo>
                    <a:pt x="1355217" y="1155915"/>
                  </a:lnTo>
                  <a:lnTo>
                    <a:pt x="967930" y="1155915"/>
                  </a:lnTo>
                  <a:lnTo>
                    <a:pt x="909205" y="1156030"/>
                  </a:lnTo>
                  <a:lnTo>
                    <a:pt x="886307" y="1160665"/>
                  </a:lnTo>
                  <a:lnTo>
                    <a:pt x="867613" y="1173302"/>
                  </a:lnTo>
                  <a:lnTo>
                    <a:pt x="854989" y="1192034"/>
                  </a:lnTo>
                  <a:lnTo>
                    <a:pt x="850366" y="1214970"/>
                  </a:lnTo>
                  <a:lnTo>
                    <a:pt x="854989" y="1237907"/>
                  </a:lnTo>
                  <a:lnTo>
                    <a:pt x="867613" y="1256639"/>
                  </a:lnTo>
                  <a:lnTo>
                    <a:pt x="886307" y="1269276"/>
                  </a:lnTo>
                  <a:lnTo>
                    <a:pt x="909205" y="1273911"/>
                  </a:lnTo>
                  <a:lnTo>
                    <a:pt x="968044" y="1273911"/>
                  </a:lnTo>
                  <a:lnTo>
                    <a:pt x="968044" y="1273784"/>
                  </a:lnTo>
                  <a:lnTo>
                    <a:pt x="1287195" y="1273784"/>
                  </a:lnTo>
                  <a:lnTo>
                    <a:pt x="1424533" y="1512138"/>
                  </a:lnTo>
                  <a:lnTo>
                    <a:pt x="1459814" y="1551978"/>
                  </a:lnTo>
                  <a:lnTo>
                    <a:pt x="1505267" y="1573593"/>
                  </a:lnTo>
                  <a:lnTo>
                    <a:pt x="1537741" y="1577682"/>
                  </a:lnTo>
                  <a:lnTo>
                    <a:pt x="1554060" y="1576654"/>
                  </a:lnTo>
                  <a:lnTo>
                    <a:pt x="1601292" y="1561299"/>
                  </a:lnTo>
                  <a:lnTo>
                    <a:pt x="1640878" y="1527276"/>
                  </a:lnTo>
                  <a:lnTo>
                    <a:pt x="1799463" y="1254569"/>
                  </a:lnTo>
                  <a:lnTo>
                    <a:pt x="1848002" y="1233919"/>
                  </a:lnTo>
                  <a:lnTo>
                    <a:pt x="1892554" y="1206690"/>
                  </a:lnTo>
                  <a:lnTo>
                    <a:pt x="1932520" y="1173480"/>
                  </a:lnTo>
                  <a:lnTo>
                    <a:pt x="1967280" y="1134922"/>
                  </a:lnTo>
                  <a:lnTo>
                    <a:pt x="1993569" y="1096352"/>
                  </a:lnTo>
                  <a:lnTo>
                    <a:pt x="2014804" y="1054354"/>
                  </a:lnTo>
                  <a:lnTo>
                    <a:pt x="2030526" y="1009421"/>
                  </a:lnTo>
                  <a:lnTo>
                    <a:pt x="2040305" y="962050"/>
                  </a:lnTo>
                  <a:lnTo>
                    <a:pt x="2043658" y="912723"/>
                  </a:lnTo>
                  <a:lnTo>
                    <a:pt x="2043658" y="361061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3849413" y="3920171"/>
            <a:ext cx="2263775" cy="2290445"/>
          </a:xfrm>
          <a:custGeom>
            <a:avLst/>
            <a:gdLst/>
            <a:ahLst/>
            <a:cxnLst/>
            <a:rect l="l" t="t" r="r" b="b"/>
            <a:pathLst>
              <a:path w="2263775" h="2290445">
                <a:moveTo>
                  <a:pt x="1792478" y="1395044"/>
                </a:moveTo>
                <a:lnTo>
                  <a:pt x="1768754" y="1363370"/>
                </a:lnTo>
                <a:lnTo>
                  <a:pt x="1726577" y="1363370"/>
                </a:lnTo>
                <a:lnTo>
                  <a:pt x="1726577" y="1429372"/>
                </a:lnTo>
                <a:lnTo>
                  <a:pt x="1723936" y="2226627"/>
                </a:lnTo>
                <a:lnTo>
                  <a:pt x="927874" y="2226627"/>
                </a:lnTo>
                <a:lnTo>
                  <a:pt x="927874" y="1933600"/>
                </a:lnTo>
                <a:lnTo>
                  <a:pt x="935774" y="1925675"/>
                </a:lnTo>
                <a:lnTo>
                  <a:pt x="941044" y="1933600"/>
                </a:lnTo>
                <a:lnTo>
                  <a:pt x="987755" y="1976615"/>
                </a:lnTo>
                <a:lnTo>
                  <a:pt x="1033970" y="1996630"/>
                </a:lnTo>
                <a:lnTo>
                  <a:pt x="1069301" y="2002282"/>
                </a:lnTo>
                <a:lnTo>
                  <a:pt x="1083386" y="2002231"/>
                </a:lnTo>
                <a:lnTo>
                  <a:pt x="1130147" y="1995932"/>
                </a:lnTo>
                <a:lnTo>
                  <a:pt x="1171841" y="1978190"/>
                </a:lnTo>
                <a:lnTo>
                  <a:pt x="1206957" y="1950758"/>
                </a:lnTo>
                <a:lnTo>
                  <a:pt x="1226096" y="1925675"/>
                </a:lnTo>
                <a:lnTo>
                  <a:pt x="1233932" y="1915414"/>
                </a:lnTo>
                <a:lnTo>
                  <a:pt x="1251254" y="1873910"/>
                </a:lnTo>
                <a:lnTo>
                  <a:pt x="1257363" y="1827999"/>
                </a:lnTo>
                <a:lnTo>
                  <a:pt x="1254480" y="1796897"/>
                </a:lnTo>
                <a:lnTo>
                  <a:pt x="1246162" y="1767281"/>
                </a:lnTo>
                <a:lnTo>
                  <a:pt x="1232903" y="1739646"/>
                </a:lnTo>
                <a:lnTo>
                  <a:pt x="1224483" y="1727682"/>
                </a:lnTo>
                <a:lnTo>
                  <a:pt x="1215186" y="1714487"/>
                </a:lnTo>
                <a:lnTo>
                  <a:pt x="1240320" y="1732216"/>
                </a:lnTo>
                <a:lnTo>
                  <a:pt x="1267917" y="1745500"/>
                </a:lnTo>
                <a:lnTo>
                  <a:pt x="1297482" y="1753831"/>
                </a:lnTo>
                <a:lnTo>
                  <a:pt x="1328534" y="1756727"/>
                </a:lnTo>
                <a:lnTo>
                  <a:pt x="1375295" y="1750415"/>
                </a:lnTo>
                <a:lnTo>
                  <a:pt x="1416989" y="1732673"/>
                </a:lnTo>
                <a:lnTo>
                  <a:pt x="1440268" y="1714487"/>
                </a:lnTo>
                <a:lnTo>
                  <a:pt x="1452105" y="1705241"/>
                </a:lnTo>
                <a:lnTo>
                  <a:pt x="1461173" y="1693367"/>
                </a:lnTo>
                <a:lnTo>
                  <a:pt x="1463179" y="1690725"/>
                </a:lnTo>
                <a:lnTo>
                  <a:pt x="1479080" y="1669897"/>
                </a:lnTo>
                <a:lnTo>
                  <a:pt x="1496402" y="1628394"/>
                </a:lnTo>
                <a:lnTo>
                  <a:pt x="1502511" y="1582483"/>
                </a:lnTo>
                <a:lnTo>
                  <a:pt x="1498104" y="1543215"/>
                </a:lnTo>
                <a:lnTo>
                  <a:pt x="1485049" y="1505927"/>
                </a:lnTo>
                <a:lnTo>
                  <a:pt x="1463598" y="1472590"/>
                </a:lnTo>
                <a:lnTo>
                  <a:pt x="1433982" y="1445209"/>
                </a:lnTo>
                <a:lnTo>
                  <a:pt x="1431340" y="1442567"/>
                </a:lnTo>
                <a:lnTo>
                  <a:pt x="1431340" y="1434642"/>
                </a:lnTo>
                <a:lnTo>
                  <a:pt x="1436611" y="1429372"/>
                </a:lnTo>
                <a:lnTo>
                  <a:pt x="1726577" y="1429372"/>
                </a:lnTo>
                <a:lnTo>
                  <a:pt x="1726577" y="1363370"/>
                </a:lnTo>
                <a:lnTo>
                  <a:pt x="1418158" y="1363370"/>
                </a:lnTo>
                <a:lnTo>
                  <a:pt x="1395056" y="1371828"/>
                </a:lnTo>
                <a:lnTo>
                  <a:pt x="1375651" y="1393393"/>
                </a:lnTo>
                <a:lnTo>
                  <a:pt x="1363675" y="1422400"/>
                </a:lnTo>
                <a:lnTo>
                  <a:pt x="1362811" y="1453121"/>
                </a:lnTo>
                <a:lnTo>
                  <a:pt x="1367332" y="1464919"/>
                </a:lnTo>
                <a:lnTo>
                  <a:pt x="1373352" y="1476222"/>
                </a:lnTo>
                <a:lnTo>
                  <a:pt x="1381340" y="1486535"/>
                </a:lnTo>
                <a:lnTo>
                  <a:pt x="1391805" y="1495361"/>
                </a:lnTo>
                <a:lnTo>
                  <a:pt x="1419898" y="1528203"/>
                </a:lnTo>
                <a:lnTo>
                  <a:pt x="1432661" y="1567967"/>
                </a:lnTo>
                <a:lnTo>
                  <a:pt x="1429613" y="1609712"/>
                </a:lnTo>
                <a:lnTo>
                  <a:pt x="1410258" y="1648485"/>
                </a:lnTo>
                <a:lnTo>
                  <a:pt x="1392631" y="1666214"/>
                </a:lnTo>
                <a:lnTo>
                  <a:pt x="1372031" y="1679498"/>
                </a:lnTo>
                <a:lnTo>
                  <a:pt x="1349463" y="1687830"/>
                </a:lnTo>
                <a:lnTo>
                  <a:pt x="1325905" y="1690725"/>
                </a:lnTo>
                <a:lnTo>
                  <a:pt x="1283436" y="1682343"/>
                </a:lnTo>
                <a:lnTo>
                  <a:pt x="1249133" y="1659369"/>
                </a:lnTo>
                <a:lnTo>
                  <a:pt x="1226185" y="1625015"/>
                </a:lnTo>
                <a:lnTo>
                  <a:pt x="1217828" y="1582483"/>
                </a:lnTo>
                <a:lnTo>
                  <a:pt x="1220711" y="1557362"/>
                </a:lnTo>
                <a:lnTo>
                  <a:pt x="1229029" y="1533969"/>
                </a:lnTo>
                <a:lnTo>
                  <a:pt x="1242288" y="1513065"/>
                </a:lnTo>
                <a:lnTo>
                  <a:pt x="1260005" y="1495361"/>
                </a:lnTo>
                <a:lnTo>
                  <a:pt x="1278737" y="1472184"/>
                </a:lnTo>
                <a:lnTo>
                  <a:pt x="1287348" y="1444548"/>
                </a:lnTo>
                <a:lnTo>
                  <a:pt x="1286243" y="1426730"/>
                </a:lnTo>
                <a:lnTo>
                  <a:pt x="1285582" y="1415923"/>
                </a:lnTo>
                <a:lnTo>
                  <a:pt x="1264043" y="1380070"/>
                </a:lnTo>
                <a:lnTo>
                  <a:pt x="1223098" y="1363281"/>
                </a:lnTo>
                <a:lnTo>
                  <a:pt x="1223098" y="1429372"/>
                </a:lnTo>
                <a:lnTo>
                  <a:pt x="1223098" y="1439926"/>
                </a:lnTo>
                <a:lnTo>
                  <a:pt x="1220457" y="1439926"/>
                </a:lnTo>
                <a:lnTo>
                  <a:pt x="1187551" y="1472958"/>
                </a:lnTo>
                <a:lnTo>
                  <a:pt x="1165402" y="1512379"/>
                </a:lnTo>
                <a:lnTo>
                  <a:pt x="1154239" y="1555750"/>
                </a:lnTo>
                <a:lnTo>
                  <a:pt x="1154264" y="1600669"/>
                </a:lnTo>
                <a:lnTo>
                  <a:pt x="1165733" y="1644700"/>
                </a:lnTo>
                <a:lnTo>
                  <a:pt x="1188834" y="1685442"/>
                </a:lnTo>
                <a:lnTo>
                  <a:pt x="1194104" y="1690725"/>
                </a:lnTo>
                <a:lnTo>
                  <a:pt x="1194104" y="1693367"/>
                </a:lnTo>
                <a:lnTo>
                  <a:pt x="1168984" y="1675625"/>
                </a:lnTo>
                <a:lnTo>
                  <a:pt x="1141387" y="1662341"/>
                </a:lnTo>
                <a:lnTo>
                  <a:pt x="1111808" y="1654009"/>
                </a:lnTo>
                <a:lnTo>
                  <a:pt x="1080757" y="1651127"/>
                </a:lnTo>
                <a:lnTo>
                  <a:pt x="1029601" y="1655165"/>
                </a:lnTo>
                <a:lnTo>
                  <a:pt x="991793" y="1669605"/>
                </a:lnTo>
                <a:lnTo>
                  <a:pt x="962875" y="1691957"/>
                </a:lnTo>
                <a:lnTo>
                  <a:pt x="938415" y="1719757"/>
                </a:lnTo>
                <a:lnTo>
                  <a:pt x="933145" y="1727682"/>
                </a:lnTo>
                <a:lnTo>
                  <a:pt x="927874" y="1719757"/>
                </a:lnTo>
                <a:lnTo>
                  <a:pt x="927874" y="1426730"/>
                </a:lnTo>
                <a:lnTo>
                  <a:pt x="1220457" y="1426730"/>
                </a:lnTo>
                <a:lnTo>
                  <a:pt x="1223098" y="1429372"/>
                </a:lnTo>
                <a:lnTo>
                  <a:pt x="1223098" y="1363281"/>
                </a:lnTo>
                <a:lnTo>
                  <a:pt x="922591" y="1360728"/>
                </a:lnTo>
                <a:lnTo>
                  <a:pt x="922591" y="1065060"/>
                </a:lnTo>
                <a:lnTo>
                  <a:pt x="927874" y="1062418"/>
                </a:lnTo>
                <a:lnTo>
                  <a:pt x="935774" y="1062418"/>
                </a:lnTo>
                <a:lnTo>
                  <a:pt x="935774" y="1065060"/>
                </a:lnTo>
                <a:lnTo>
                  <a:pt x="963129" y="1093597"/>
                </a:lnTo>
                <a:lnTo>
                  <a:pt x="996403" y="1115212"/>
                </a:lnTo>
                <a:lnTo>
                  <a:pt x="1033640" y="1128903"/>
                </a:lnTo>
                <a:lnTo>
                  <a:pt x="1072845" y="1133690"/>
                </a:lnTo>
                <a:lnTo>
                  <a:pt x="1119606" y="1127569"/>
                </a:lnTo>
                <a:lnTo>
                  <a:pt x="1161402" y="1110221"/>
                </a:lnTo>
                <a:lnTo>
                  <a:pt x="1196733" y="1083208"/>
                </a:lnTo>
                <a:lnTo>
                  <a:pt x="1207554" y="1069340"/>
                </a:lnTo>
                <a:lnTo>
                  <a:pt x="1224178" y="1048042"/>
                </a:lnTo>
                <a:lnTo>
                  <a:pt x="1242237" y="1006284"/>
                </a:lnTo>
                <a:lnTo>
                  <a:pt x="1249464" y="959459"/>
                </a:lnTo>
                <a:lnTo>
                  <a:pt x="1244257" y="912622"/>
                </a:lnTo>
                <a:lnTo>
                  <a:pt x="1227201" y="870775"/>
                </a:lnTo>
                <a:lnTo>
                  <a:pt x="1214983" y="854849"/>
                </a:lnTo>
                <a:lnTo>
                  <a:pt x="1214221" y="853859"/>
                </a:lnTo>
                <a:lnTo>
                  <a:pt x="1200035" y="835380"/>
                </a:lnTo>
                <a:lnTo>
                  <a:pt x="1185202" y="823912"/>
                </a:lnTo>
                <a:lnTo>
                  <a:pt x="1185202" y="947572"/>
                </a:lnTo>
                <a:lnTo>
                  <a:pt x="1182941" y="989317"/>
                </a:lnTo>
                <a:lnTo>
                  <a:pt x="1165110" y="1028090"/>
                </a:lnTo>
                <a:lnTo>
                  <a:pt x="1132319" y="1056271"/>
                </a:lnTo>
                <a:lnTo>
                  <a:pt x="1092619" y="1069340"/>
                </a:lnTo>
                <a:lnTo>
                  <a:pt x="1050937" y="1067079"/>
                </a:lnTo>
                <a:lnTo>
                  <a:pt x="1012215" y="1049210"/>
                </a:lnTo>
                <a:lnTo>
                  <a:pt x="996657" y="1033995"/>
                </a:lnTo>
                <a:lnTo>
                  <a:pt x="991133" y="1028090"/>
                </a:lnTo>
                <a:lnTo>
                  <a:pt x="967981" y="1009370"/>
                </a:lnTo>
                <a:lnTo>
                  <a:pt x="940384" y="1001039"/>
                </a:lnTo>
                <a:lnTo>
                  <a:pt x="911809" y="1003592"/>
                </a:lnTo>
                <a:lnTo>
                  <a:pt x="874903" y="1027976"/>
                </a:lnTo>
                <a:lnTo>
                  <a:pt x="859409" y="1067079"/>
                </a:lnTo>
                <a:lnTo>
                  <a:pt x="859332" y="1360728"/>
                </a:lnTo>
                <a:lnTo>
                  <a:pt x="564095" y="1360728"/>
                </a:lnTo>
                <a:lnTo>
                  <a:pt x="564095" y="1352804"/>
                </a:lnTo>
                <a:lnTo>
                  <a:pt x="569379" y="1350175"/>
                </a:lnTo>
                <a:lnTo>
                  <a:pt x="597877" y="1322781"/>
                </a:lnTo>
                <a:lnTo>
                  <a:pt x="619455" y="1289443"/>
                </a:lnTo>
                <a:lnTo>
                  <a:pt x="633133" y="1252156"/>
                </a:lnTo>
                <a:lnTo>
                  <a:pt x="637908" y="1212888"/>
                </a:lnTo>
                <a:lnTo>
                  <a:pt x="631609" y="1166063"/>
                </a:lnTo>
                <a:lnTo>
                  <a:pt x="613892" y="1124305"/>
                </a:lnTo>
                <a:lnTo>
                  <a:pt x="586511" y="1089139"/>
                </a:lnTo>
                <a:lnTo>
                  <a:pt x="551218" y="1062126"/>
                </a:lnTo>
                <a:lnTo>
                  <a:pt x="509765" y="1044778"/>
                </a:lnTo>
                <a:lnTo>
                  <a:pt x="463931" y="1038656"/>
                </a:lnTo>
                <a:lnTo>
                  <a:pt x="418096" y="1044956"/>
                </a:lnTo>
                <a:lnTo>
                  <a:pt x="376656" y="1062710"/>
                </a:lnTo>
                <a:lnTo>
                  <a:pt x="341363" y="1090129"/>
                </a:lnTo>
                <a:lnTo>
                  <a:pt x="313982" y="1125474"/>
                </a:lnTo>
                <a:lnTo>
                  <a:pt x="296252" y="1166990"/>
                </a:lnTo>
                <a:lnTo>
                  <a:pt x="289953" y="1212888"/>
                </a:lnTo>
                <a:lnTo>
                  <a:pt x="294360" y="1252156"/>
                </a:lnTo>
                <a:lnTo>
                  <a:pt x="307428" y="1289443"/>
                </a:lnTo>
                <a:lnTo>
                  <a:pt x="328879" y="1322781"/>
                </a:lnTo>
                <a:lnTo>
                  <a:pt x="358495" y="1350175"/>
                </a:lnTo>
                <a:lnTo>
                  <a:pt x="363766" y="1352804"/>
                </a:lnTo>
                <a:lnTo>
                  <a:pt x="363766" y="1363370"/>
                </a:lnTo>
                <a:lnTo>
                  <a:pt x="63258" y="1363370"/>
                </a:lnTo>
                <a:lnTo>
                  <a:pt x="63258" y="563460"/>
                </a:lnTo>
                <a:lnTo>
                  <a:pt x="859332" y="563460"/>
                </a:lnTo>
                <a:lnTo>
                  <a:pt x="859332" y="856500"/>
                </a:lnTo>
                <a:lnTo>
                  <a:pt x="868768" y="884262"/>
                </a:lnTo>
                <a:lnTo>
                  <a:pt x="887336" y="906322"/>
                </a:lnTo>
                <a:lnTo>
                  <a:pt x="912342" y="919975"/>
                </a:lnTo>
                <a:lnTo>
                  <a:pt x="941044" y="922502"/>
                </a:lnTo>
                <a:lnTo>
                  <a:pt x="954811" y="919111"/>
                </a:lnTo>
                <a:lnTo>
                  <a:pt x="968070" y="913257"/>
                </a:lnTo>
                <a:lnTo>
                  <a:pt x="980338" y="905421"/>
                </a:lnTo>
                <a:lnTo>
                  <a:pt x="1023912" y="867918"/>
                </a:lnTo>
                <a:lnTo>
                  <a:pt x="1063625" y="854849"/>
                </a:lnTo>
                <a:lnTo>
                  <a:pt x="1105306" y="857110"/>
                </a:lnTo>
                <a:lnTo>
                  <a:pt x="1144016" y="874979"/>
                </a:lnTo>
                <a:lnTo>
                  <a:pt x="1172146" y="907808"/>
                </a:lnTo>
                <a:lnTo>
                  <a:pt x="1185202" y="947572"/>
                </a:lnTo>
                <a:lnTo>
                  <a:pt x="1185202" y="823912"/>
                </a:lnTo>
                <a:lnTo>
                  <a:pt x="1164526" y="807897"/>
                </a:lnTo>
                <a:lnTo>
                  <a:pt x="1122413" y="789813"/>
                </a:lnTo>
                <a:lnTo>
                  <a:pt x="1075486" y="782574"/>
                </a:lnTo>
                <a:lnTo>
                  <a:pt x="1035126" y="786993"/>
                </a:lnTo>
                <a:lnTo>
                  <a:pt x="997724" y="800074"/>
                </a:lnTo>
                <a:lnTo>
                  <a:pt x="964272" y="821563"/>
                </a:lnTo>
                <a:lnTo>
                  <a:pt x="935774" y="851217"/>
                </a:lnTo>
                <a:lnTo>
                  <a:pt x="933145" y="853859"/>
                </a:lnTo>
                <a:lnTo>
                  <a:pt x="922591" y="853859"/>
                </a:lnTo>
                <a:lnTo>
                  <a:pt x="919962" y="851217"/>
                </a:lnTo>
                <a:lnTo>
                  <a:pt x="919962" y="563460"/>
                </a:lnTo>
                <a:lnTo>
                  <a:pt x="919962" y="531787"/>
                </a:lnTo>
                <a:lnTo>
                  <a:pt x="917244" y="519036"/>
                </a:lnTo>
                <a:lnTo>
                  <a:pt x="910082" y="509016"/>
                </a:lnTo>
                <a:lnTo>
                  <a:pt x="899947" y="502450"/>
                </a:lnTo>
                <a:lnTo>
                  <a:pt x="888326" y="500100"/>
                </a:lnTo>
                <a:lnTo>
                  <a:pt x="31635" y="500100"/>
                </a:lnTo>
                <a:lnTo>
                  <a:pt x="18910" y="502831"/>
                </a:lnTo>
                <a:lnTo>
                  <a:pt x="8902" y="510006"/>
                </a:lnTo>
                <a:lnTo>
                  <a:pt x="2349" y="520153"/>
                </a:lnTo>
                <a:lnTo>
                  <a:pt x="0" y="531787"/>
                </a:lnTo>
                <a:lnTo>
                  <a:pt x="0" y="2258314"/>
                </a:lnTo>
                <a:lnTo>
                  <a:pt x="2349" y="2271052"/>
                </a:lnTo>
                <a:lnTo>
                  <a:pt x="8902" y="2281085"/>
                </a:lnTo>
                <a:lnTo>
                  <a:pt x="18910" y="2287638"/>
                </a:lnTo>
                <a:lnTo>
                  <a:pt x="31635" y="2289987"/>
                </a:lnTo>
                <a:lnTo>
                  <a:pt x="1758200" y="2289987"/>
                </a:lnTo>
                <a:lnTo>
                  <a:pt x="1771345" y="2287638"/>
                </a:lnTo>
                <a:lnTo>
                  <a:pt x="1782254" y="2281085"/>
                </a:lnTo>
                <a:lnTo>
                  <a:pt x="1789709" y="2271052"/>
                </a:lnTo>
                <a:lnTo>
                  <a:pt x="1792478" y="2258314"/>
                </a:lnTo>
                <a:lnTo>
                  <a:pt x="1792478" y="2226627"/>
                </a:lnTo>
                <a:lnTo>
                  <a:pt x="1792478" y="1429372"/>
                </a:lnTo>
                <a:lnTo>
                  <a:pt x="1792478" y="1395044"/>
                </a:lnTo>
                <a:close/>
              </a:path>
              <a:path w="2263775" h="2290445">
                <a:moveTo>
                  <a:pt x="2263203" y="851674"/>
                </a:moveTo>
                <a:lnTo>
                  <a:pt x="1971725" y="22275"/>
                </a:lnTo>
                <a:lnTo>
                  <a:pt x="1943176" y="0"/>
                </a:lnTo>
                <a:lnTo>
                  <a:pt x="1929549" y="1155"/>
                </a:lnTo>
                <a:lnTo>
                  <a:pt x="1117663" y="288912"/>
                </a:lnTo>
                <a:lnTo>
                  <a:pt x="1105839" y="295135"/>
                </a:lnTo>
                <a:lnTo>
                  <a:pt x="1098219" y="305079"/>
                </a:lnTo>
                <a:lnTo>
                  <a:pt x="1095044" y="317500"/>
                </a:lnTo>
                <a:lnTo>
                  <a:pt x="1096568" y="331152"/>
                </a:lnTo>
                <a:lnTo>
                  <a:pt x="1207287" y="647941"/>
                </a:lnTo>
                <a:lnTo>
                  <a:pt x="1243863" y="680605"/>
                </a:lnTo>
                <a:lnTo>
                  <a:pt x="1294269" y="679615"/>
                </a:lnTo>
                <a:lnTo>
                  <a:pt x="1332826" y="648436"/>
                </a:lnTo>
                <a:lnTo>
                  <a:pt x="1339088" y="632104"/>
                </a:lnTo>
                <a:lnTo>
                  <a:pt x="1360500" y="594271"/>
                </a:lnTo>
                <a:lnTo>
                  <a:pt x="1393774" y="569074"/>
                </a:lnTo>
                <a:lnTo>
                  <a:pt x="1433982" y="558228"/>
                </a:lnTo>
                <a:lnTo>
                  <a:pt x="1476159" y="563460"/>
                </a:lnTo>
                <a:lnTo>
                  <a:pt x="1517345" y="588543"/>
                </a:lnTo>
                <a:lnTo>
                  <a:pt x="1544688" y="629462"/>
                </a:lnTo>
                <a:lnTo>
                  <a:pt x="1551076" y="671703"/>
                </a:lnTo>
                <a:lnTo>
                  <a:pt x="1540408" y="711962"/>
                </a:lnTo>
                <a:lnTo>
                  <a:pt x="1515402" y="745286"/>
                </a:lnTo>
                <a:lnTo>
                  <a:pt x="1478788" y="766737"/>
                </a:lnTo>
                <a:lnTo>
                  <a:pt x="1454327" y="772147"/>
                </a:lnTo>
                <a:lnTo>
                  <a:pt x="1429359" y="772350"/>
                </a:lnTo>
                <a:lnTo>
                  <a:pt x="1405394" y="767105"/>
                </a:lnTo>
                <a:lnTo>
                  <a:pt x="1369148" y="748258"/>
                </a:lnTo>
                <a:lnTo>
                  <a:pt x="1352918" y="744296"/>
                </a:lnTo>
                <a:lnTo>
                  <a:pt x="1335709" y="744296"/>
                </a:lnTo>
                <a:lnTo>
                  <a:pt x="1317993" y="748258"/>
                </a:lnTo>
                <a:lnTo>
                  <a:pt x="1307985" y="754329"/>
                </a:lnTo>
                <a:lnTo>
                  <a:pt x="1287348" y="769048"/>
                </a:lnTo>
                <a:lnTo>
                  <a:pt x="1270177" y="793178"/>
                </a:lnTo>
                <a:lnTo>
                  <a:pt x="1270546" y="827455"/>
                </a:lnTo>
                <a:lnTo>
                  <a:pt x="1381264" y="1144257"/>
                </a:lnTo>
                <a:lnTo>
                  <a:pt x="1387475" y="1156093"/>
                </a:lnTo>
                <a:lnTo>
                  <a:pt x="1397406" y="1163726"/>
                </a:lnTo>
                <a:lnTo>
                  <a:pt x="1409801" y="1166901"/>
                </a:lnTo>
                <a:lnTo>
                  <a:pt x="1423428" y="1165377"/>
                </a:lnTo>
                <a:lnTo>
                  <a:pt x="1726577" y="1059776"/>
                </a:lnTo>
                <a:lnTo>
                  <a:pt x="1731848" y="1059776"/>
                </a:lnTo>
                <a:lnTo>
                  <a:pt x="1737118" y="1065060"/>
                </a:lnTo>
                <a:lnTo>
                  <a:pt x="1737118" y="1072972"/>
                </a:lnTo>
                <a:lnTo>
                  <a:pt x="1717027" y="1115707"/>
                </a:lnTo>
                <a:lnTo>
                  <a:pt x="1709102" y="1160487"/>
                </a:lnTo>
                <a:lnTo>
                  <a:pt x="1712734" y="1204976"/>
                </a:lnTo>
                <a:lnTo>
                  <a:pt x="1727352" y="1246822"/>
                </a:lnTo>
                <a:lnTo>
                  <a:pt x="1752371" y="1283677"/>
                </a:lnTo>
                <a:lnTo>
                  <a:pt x="1787207" y="1313205"/>
                </a:lnTo>
                <a:lnTo>
                  <a:pt x="1853755" y="1337297"/>
                </a:lnTo>
                <a:lnTo>
                  <a:pt x="1896922" y="1340307"/>
                </a:lnTo>
                <a:lnTo>
                  <a:pt x="1940090" y="1331683"/>
                </a:lnTo>
                <a:lnTo>
                  <a:pt x="1981415" y="1310500"/>
                </a:lnTo>
                <a:lnTo>
                  <a:pt x="2014969" y="1280058"/>
                </a:lnTo>
                <a:lnTo>
                  <a:pt x="2039594" y="1242593"/>
                </a:lnTo>
                <a:lnTo>
                  <a:pt x="2054123" y="1200277"/>
                </a:lnTo>
                <a:lnTo>
                  <a:pt x="2057361" y="1155331"/>
                </a:lnTo>
                <a:lnTo>
                  <a:pt x="2048167" y="1109929"/>
                </a:lnTo>
                <a:lnTo>
                  <a:pt x="2030539" y="1074458"/>
                </a:lnTo>
                <a:lnTo>
                  <a:pt x="2005990" y="1043940"/>
                </a:lnTo>
                <a:lnTo>
                  <a:pt x="1975510" y="1019352"/>
                </a:lnTo>
                <a:lnTo>
                  <a:pt x="1940090" y="1001699"/>
                </a:lnTo>
                <a:lnTo>
                  <a:pt x="1937448" y="1001699"/>
                </a:lnTo>
                <a:lnTo>
                  <a:pt x="1934819" y="999058"/>
                </a:lnTo>
                <a:lnTo>
                  <a:pt x="1934819" y="996416"/>
                </a:lnTo>
                <a:lnTo>
                  <a:pt x="1932178" y="993775"/>
                </a:lnTo>
                <a:lnTo>
                  <a:pt x="1934819" y="988491"/>
                </a:lnTo>
                <a:lnTo>
                  <a:pt x="1937448" y="985850"/>
                </a:lnTo>
                <a:lnTo>
                  <a:pt x="2240597" y="880262"/>
                </a:lnTo>
                <a:lnTo>
                  <a:pt x="2252408" y="874026"/>
                </a:lnTo>
                <a:lnTo>
                  <a:pt x="2260028" y="864082"/>
                </a:lnTo>
                <a:lnTo>
                  <a:pt x="2263203" y="851674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4854" y="3362218"/>
            <a:ext cx="2124075" cy="761365"/>
          </a:xfrm>
          <a:custGeom>
            <a:avLst/>
            <a:gdLst/>
            <a:ahLst/>
            <a:cxnLst/>
            <a:rect l="l" t="t" r="r" b="b"/>
            <a:pathLst>
              <a:path w="2124075" h="761364">
                <a:moveTo>
                  <a:pt x="1099568" y="761326"/>
                </a:moveTo>
                <a:lnTo>
                  <a:pt x="1107653" y="715318"/>
                </a:lnTo>
                <a:lnTo>
                  <a:pt x="1145275" y="658369"/>
                </a:lnTo>
                <a:lnTo>
                  <a:pt x="1177110" y="619598"/>
                </a:lnTo>
                <a:lnTo>
                  <a:pt x="1212685" y="585650"/>
                </a:lnTo>
                <a:lnTo>
                  <a:pt x="1252868" y="557715"/>
                </a:lnTo>
                <a:lnTo>
                  <a:pt x="1298528" y="536985"/>
                </a:lnTo>
                <a:lnTo>
                  <a:pt x="1350535" y="524652"/>
                </a:lnTo>
                <a:lnTo>
                  <a:pt x="1468350" y="508165"/>
                </a:lnTo>
                <a:lnTo>
                  <a:pt x="1507643" y="502953"/>
                </a:lnTo>
                <a:lnTo>
                  <a:pt x="1583576" y="497065"/>
                </a:lnTo>
                <a:lnTo>
                  <a:pt x="1561034" y="476721"/>
                </a:lnTo>
                <a:lnTo>
                  <a:pt x="1496221" y="437003"/>
                </a:lnTo>
                <a:lnTo>
                  <a:pt x="1455404" y="417963"/>
                </a:lnTo>
                <a:lnTo>
                  <a:pt x="1409950" y="399692"/>
                </a:lnTo>
                <a:lnTo>
                  <a:pt x="1360586" y="382356"/>
                </a:lnTo>
                <a:lnTo>
                  <a:pt x="1308039" y="366122"/>
                </a:lnTo>
                <a:lnTo>
                  <a:pt x="1253036" y="351157"/>
                </a:lnTo>
                <a:lnTo>
                  <a:pt x="1196303" y="337628"/>
                </a:lnTo>
                <a:lnTo>
                  <a:pt x="1138568" y="325702"/>
                </a:lnTo>
                <a:lnTo>
                  <a:pt x="1080557" y="315544"/>
                </a:lnTo>
                <a:lnTo>
                  <a:pt x="1022998" y="307323"/>
                </a:lnTo>
                <a:lnTo>
                  <a:pt x="966618" y="301205"/>
                </a:lnTo>
                <a:lnTo>
                  <a:pt x="912144" y="297357"/>
                </a:lnTo>
                <a:lnTo>
                  <a:pt x="860302" y="295945"/>
                </a:lnTo>
                <a:lnTo>
                  <a:pt x="811820" y="297137"/>
                </a:lnTo>
                <a:lnTo>
                  <a:pt x="767425" y="301099"/>
                </a:lnTo>
                <a:lnTo>
                  <a:pt x="716668" y="308597"/>
                </a:lnTo>
                <a:lnTo>
                  <a:pt x="666818" y="317957"/>
                </a:lnTo>
                <a:lnTo>
                  <a:pt x="617870" y="329160"/>
                </a:lnTo>
                <a:lnTo>
                  <a:pt x="569817" y="342186"/>
                </a:lnTo>
                <a:lnTo>
                  <a:pt x="522654" y="357014"/>
                </a:lnTo>
                <a:lnTo>
                  <a:pt x="476375" y="373625"/>
                </a:lnTo>
                <a:lnTo>
                  <a:pt x="430974" y="391999"/>
                </a:lnTo>
                <a:lnTo>
                  <a:pt x="386446" y="412115"/>
                </a:lnTo>
                <a:lnTo>
                  <a:pt x="342784" y="433955"/>
                </a:lnTo>
                <a:lnTo>
                  <a:pt x="299983" y="457497"/>
                </a:lnTo>
                <a:lnTo>
                  <a:pt x="258037" y="482723"/>
                </a:lnTo>
                <a:lnTo>
                  <a:pt x="216940" y="509612"/>
                </a:lnTo>
                <a:lnTo>
                  <a:pt x="176687" y="538143"/>
                </a:lnTo>
                <a:lnTo>
                  <a:pt x="137271" y="568299"/>
                </a:lnTo>
                <a:lnTo>
                  <a:pt x="98688" y="600057"/>
                </a:lnTo>
                <a:lnTo>
                  <a:pt x="60930" y="633399"/>
                </a:lnTo>
                <a:lnTo>
                  <a:pt x="23993" y="668305"/>
                </a:lnTo>
                <a:lnTo>
                  <a:pt x="6344" y="651103"/>
                </a:lnTo>
                <a:lnTo>
                  <a:pt x="0" y="632875"/>
                </a:lnTo>
                <a:lnTo>
                  <a:pt x="1424" y="614112"/>
                </a:lnTo>
                <a:lnTo>
                  <a:pt x="7081" y="595301"/>
                </a:lnTo>
                <a:lnTo>
                  <a:pt x="27359" y="544937"/>
                </a:lnTo>
                <a:lnTo>
                  <a:pt x="52616" y="497570"/>
                </a:lnTo>
                <a:lnTo>
                  <a:pt x="83516" y="453609"/>
                </a:lnTo>
                <a:lnTo>
                  <a:pt x="120727" y="413464"/>
                </a:lnTo>
                <a:lnTo>
                  <a:pt x="158174" y="379688"/>
                </a:lnTo>
                <a:lnTo>
                  <a:pt x="196577" y="347627"/>
                </a:lnTo>
                <a:lnTo>
                  <a:pt x="235917" y="317257"/>
                </a:lnTo>
                <a:lnTo>
                  <a:pt x="276175" y="288557"/>
                </a:lnTo>
                <a:lnTo>
                  <a:pt x="317334" y="261505"/>
                </a:lnTo>
                <a:lnTo>
                  <a:pt x="359376" y="236081"/>
                </a:lnTo>
                <a:lnTo>
                  <a:pt x="402283" y="212262"/>
                </a:lnTo>
                <a:lnTo>
                  <a:pt x="446036" y="190026"/>
                </a:lnTo>
                <a:lnTo>
                  <a:pt x="490617" y="169352"/>
                </a:lnTo>
                <a:lnTo>
                  <a:pt x="536009" y="150218"/>
                </a:lnTo>
                <a:lnTo>
                  <a:pt x="582193" y="132602"/>
                </a:lnTo>
                <a:lnTo>
                  <a:pt x="629150" y="116482"/>
                </a:lnTo>
                <a:lnTo>
                  <a:pt x="676864" y="101838"/>
                </a:lnTo>
                <a:lnTo>
                  <a:pt x="725315" y="88647"/>
                </a:lnTo>
                <a:lnTo>
                  <a:pt x="775313" y="76969"/>
                </a:lnTo>
                <a:lnTo>
                  <a:pt x="825207" y="67542"/>
                </a:lnTo>
                <a:lnTo>
                  <a:pt x="874989" y="60385"/>
                </a:lnTo>
                <a:lnTo>
                  <a:pt x="924647" y="55520"/>
                </a:lnTo>
                <a:lnTo>
                  <a:pt x="974173" y="52966"/>
                </a:lnTo>
                <a:lnTo>
                  <a:pt x="1023555" y="52746"/>
                </a:lnTo>
                <a:lnTo>
                  <a:pt x="1072784" y="54879"/>
                </a:lnTo>
                <a:lnTo>
                  <a:pt x="1121850" y="59385"/>
                </a:lnTo>
                <a:lnTo>
                  <a:pt x="1170743" y="66286"/>
                </a:lnTo>
                <a:lnTo>
                  <a:pt x="1219453" y="75602"/>
                </a:lnTo>
                <a:lnTo>
                  <a:pt x="1267970" y="87354"/>
                </a:lnTo>
                <a:lnTo>
                  <a:pt x="1316283" y="101562"/>
                </a:lnTo>
                <a:lnTo>
                  <a:pt x="1364384" y="118246"/>
                </a:lnTo>
                <a:lnTo>
                  <a:pt x="1412262" y="137429"/>
                </a:lnTo>
                <a:lnTo>
                  <a:pt x="1457074" y="157008"/>
                </a:lnTo>
                <a:lnTo>
                  <a:pt x="1501721" y="177173"/>
                </a:lnTo>
                <a:lnTo>
                  <a:pt x="1591014" y="218800"/>
                </a:lnTo>
                <a:lnTo>
                  <a:pt x="1726817" y="282763"/>
                </a:lnTo>
                <a:lnTo>
                  <a:pt x="1717423" y="252958"/>
                </a:lnTo>
                <a:lnTo>
                  <a:pt x="1694351" y="193086"/>
                </a:lnTo>
                <a:lnTo>
                  <a:pt x="1687250" y="155205"/>
                </a:lnTo>
                <a:lnTo>
                  <a:pt x="1693185" y="122734"/>
                </a:lnTo>
                <a:lnTo>
                  <a:pt x="1713358" y="89656"/>
                </a:lnTo>
                <a:lnTo>
                  <a:pt x="1748971" y="49958"/>
                </a:lnTo>
                <a:lnTo>
                  <a:pt x="1807147" y="0"/>
                </a:lnTo>
                <a:lnTo>
                  <a:pt x="1830334" y="36877"/>
                </a:lnTo>
                <a:lnTo>
                  <a:pt x="1982311" y="299458"/>
                </a:lnTo>
                <a:lnTo>
                  <a:pt x="2031412" y="383086"/>
                </a:lnTo>
                <a:lnTo>
                  <a:pt x="2081391" y="466198"/>
                </a:lnTo>
                <a:lnTo>
                  <a:pt x="2106820" y="507494"/>
                </a:lnTo>
                <a:lnTo>
                  <a:pt x="2119371" y="533596"/>
                </a:lnTo>
                <a:lnTo>
                  <a:pt x="2123774" y="557601"/>
                </a:lnTo>
                <a:lnTo>
                  <a:pt x="2121136" y="580564"/>
                </a:lnTo>
                <a:lnTo>
                  <a:pt x="2112570" y="603543"/>
                </a:lnTo>
                <a:lnTo>
                  <a:pt x="2086034" y="647313"/>
                </a:lnTo>
                <a:lnTo>
                  <a:pt x="2052872" y="685484"/>
                </a:lnTo>
                <a:lnTo>
                  <a:pt x="2015016" y="719144"/>
                </a:lnTo>
                <a:lnTo>
                  <a:pt x="1974402" y="749383"/>
                </a:lnTo>
                <a:lnTo>
                  <a:pt x="1936119" y="758487"/>
                </a:lnTo>
                <a:lnTo>
                  <a:pt x="1913544" y="757307"/>
                </a:lnTo>
                <a:lnTo>
                  <a:pt x="1891874" y="754598"/>
                </a:lnTo>
                <a:lnTo>
                  <a:pt x="1842010" y="747713"/>
                </a:lnTo>
                <a:lnTo>
                  <a:pt x="1792111" y="741627"/>
                </a:lnTo>
                <a:lnTo>
                  <a:pt x="1742180" y="736368"/>
                </a:lnTo>
                <a:lnTo>
                  <a:pt x="1692217" y="731964"/>
                </a:lnTo>
                <a:lnTo>
                  <a:pt x="1642224" y="728443"/>
                </a:lnTo>
                <a:lnTo>
                  <a:pt x="1592201" y="725833"/>
                </a:lnTo>
                <a:lnTo>
                  <a:pt x="1542150" y="724163"/>
                </a:lnTo>
                <a:lnTo>
                  <a:pt x="1492072" y="723460"/>
                </a:lnTo>
                <a:lnTo>
                  <a:pt x="1441968" y="723752"/>
                </a:lnTo>
                <a:lnTo>
                  <a:pt x="1391840" y="725067"/>
                </a:lnTo>
                <a:lnTo>
                  <a:pt x="1341688" y="727434"/>
                </a:lnTo>
                <a:lnTo>
                  <a:pt x="1291514" y="730880"/>
                </a:lnTo>
                <a:lnTo>
                  <a:pt x="1244637" y="736228"/>
                </a:lnTo>
                <a:lnTo>
                  <a:pt x="1197443" y="743895"/>
                </a:lnTo>
                <a:lnTo>
                  <a:pt x="1149298" y="752666"/>
                </a:lnTo>
                <a:lnTo>
                  <a:pt x="1099568" y="761326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40487" y="447041"/>
            <a:ext cx="15006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/>
              <a:t>Teamwork</a:t>
            </a:r>
            <a:r>
              <a:rPr sz="4800" spc="-440" dirty="0"/>
              <a:t> </a:t>
            </a:r>
            <a:r>
              <a:rPr sz="4800" spc="25" dirty="0"/>
              <a:t>methodology</a:t>
            </a:r>
            <a:r>
              <a:rPr sz="4800" spc="-440" dirty="0"/>
              <a:t> </a:t>
            </a:r>
            <a:r>
              <a:rPr sz="4800" spc="85" dirty="0"/>
              <a:t>and</a:t>
            </a:r>
            <a:r>
              <a:rPr sz="4800" spc="-440" dirty="0"/>
              <a:t> </a:t>
            </a:r>
            <a:r>
              <a:rPr sz="4800" spc="-90" dirty="0"/>
              <a:t>conflict</a:t>
            </a:r>
            <a:r>
              <a:rPr sz="4800" spc="-440" dirty="0"/>
              <a:t> </a:t>
            </a:r>
            <a:r>
              <a:rPr sz="4800" spc="10" dirty="0"/>
              <a:t>resolution</a:t>
            </a:r>
            <a:r>
              <a:rPr sz="4800" spc="-434" dirty="0"/>
              <a:t> </a:t>
            </a:r>
            <a:r>
              <a:rPr sz="4800" spc="-25" dirty="0"/>
              <a:t>strategy</a:t>
            </a:r>
            <a:endParaRPr sz="4800"/>
          </a:p>
        </p:txBody>
      </p:sp>
      <p:sp>
        <p:nvSpPr>
          <p:cNvPr id="11" name="object 11"/>
          <p:cNvSpPr/>
          <p:nvPr/>
        </p:nvSpPr>
        <p:spPr>
          <a:xfrm>
            <a:off x="10719152" y="6414853"/>
            <a:ext cx="2124075" cy="761365"/>
          </a:xfrm>
          <a:custGeom>
            <a:avLst/>
            <a:gdLst/>
            <a:ahLst/>
            <a:cxnLst/>
            <a:rect l="l" t="t" r="r" b="b"/>
            <a:pathLst>
              <a:path w="2124075" h="761365">
                <a:moveTo>
                  <a:pt x="1099568" y="0"/>
                </a:moveTo>
                <a:lnTo>
                  <a:pt x="1107653" y="46008"/>
                </a:lnTo>
                <a:lnTo>
                  <a:pt x="1145275" y="102957"/>
                </a:lnTo>
                <a:lnTo>
                  <a:pt x="1177110" y="141727"/>
                </a:lnTo>
                <a:lnTo>
                  <a:pt x="1212685" y="175676"/>
                </a:lnTo>
                <a:lnTo>
                  <a:pt x="1252868" y="203611"/>
                </a:lnTo>
                <a:lnTo>
                  <a:pt x="1298528" y="224340"/>
                </a:lnTo>
                <a:lnTo>
                  <a:pt x="1350535" y="236674"/>
                </a:lnTo>
                <a:lnTo>
                  <a:pt x="1468350" y="253161"/>
                </a:lnTo>
                <a:lnTo>
                  <a:pt x="1507643" y="258373"/>
                </a:lnTo>
                <a:lnTo>
                  <a:pt x="1583576" y="264260"/>
                </a:lnTo>
                <a:lnTo>
                  <a:pt x="1561034" y="284605"/>
                </a:lnTo>
                <a:lnTo>
                  <a:pt x="1496221" y="324323"/>
                </a:lnTo>
                <a:lnTo>
                  <a:pt x="1455404" y="343362"/>
                </a:lnTo>
                <a:lnTo>
                  <a:pt x="1409950" y="361634"/>
                </a:lnTo>
                <a:lnTo>
                  <a:pt x="1360586" y="378970"/>
                </a:lnTo>
                <a:lnTo>
                  <a:pt x="1308039" y="395203"/>
                </a:lnTo>
                <a:lnTo>
                  <a:pt x="1253036" y="410168"/>
                </a:lnTo>
                <a:lnTo>
                  <a:pt x="1196303" y="423697"/>
                </a:lnTo>
                <a:lnTo>
                  <a:pt x="1138568" y="435624"/>
                </a:lnTo>
                <a:lnTo>
                  <a:pt x="1080557" y="445781"/>
                </a:lnTo>
                <a:lnTo>
                  <a:pt x="1022998" y="454002"/>
                </a:lnTo>
                <a:lnTo>
                  <a:pt x="966618" y="460120"/>
                </a:lnTo>
                <a:lnTo>
                  <a:pt x="912144" y="463969"/>
                </a:lnTo>
                <a:lnTo>
                  <a:pt x="860302" y="465380"/>
                </a:lnTo>
                <a:lnTo>
                  <a:pt x="811820" y="464189"/>
                </a:lnTo>
                <a:lnTo>
                  <a:pt x="767425" y="460227"/>
                </a:lnTo>
                <a:lnTo>
                  <a:pt x="716668" y="452729"/>
                </a:lnTo>
                <a:lnTo>
                  <a:pt x="666818" y="443368"/>
                </a:lnTo>
                <a:lnTo>
                  <a:pt x="617870" y="432165"/>
                </a:lnTo>
                <a:lnTo>
                  <a:pt x="569817" y="419140"/>
                </a:lnTo>
                <a:lnTo>
                  <a:pt x="522654" y="404312"/>
                </a:lnTo>
                <a:lnTo>
                  <a:pt x="476375" y="387701"/>
                </a:lnTo>
                <a:lnTo>
                  <a:pt x="430974" y="369327"/>
                </a:lnTo>
                <a:lnTo>
                  <a:pt x="386446" y="349210"/>
                </a:lnTo>
                <a:lnTo>
                  <a:pt x="342784" y="327371"/>
                </a:lnTo>
                <a:lnTo>
                  <a:pt x="299983" y="303828"/>
                </a:lnTo>
                <a:lnTo>
                  <a:pt x="258037" y="278603"/>
                </a:lnTo>
                <a:lnTo>
                  <a:pt x="216940" y="251714"/>
                </a:lnTo>
                <a:lnTo>
                  <a:pt x="176687" y="223182"/>
                </a:lnTo>
                <a:lnTo>
                  <a:pt x="137271" y="193027"/>
                </a:lnTo>
                <a:lnTo>
                  <a:pt x="98688" y="161268"/>
                </a:lnTo>
                <a:lnTo>
                  <a:pt x="60930" y="127926"/>
                </a:lnTo>
                <a:lnTo>
                  <a:pt x="23993" y="93021"/>
                </a:lnTo>
                <a:lnTo>
                  <a:pt x="6344" y="110223"/>
                </a:lnTo>
                <a:lnTo>
                  <a:pt x="0" y="128450"/>
                </a:lnTo>
                <a:lnTo>
                  <a:pt x="1424" y="147214"/>
                </a:lnTo>
                <a:lnTo>
                  <a:pt x="7081" y="166025"/>
                </a:lnTo>
                <a:lnTo>
                  <a:pt x="27359" y="216388"/>
                </a:lnTo>
                <a:lnTo>
                  <a:pt x="52616" y="263756"/>
                </a:lnTo>
                <a:lnTo>
                  <a:pt x="83516" y="307717"/>
                </a:lnTo>
                <a:lnTo>
                  <a:pt x="120727" y="347861"/>
                </a:lnTo>
                <a:lnTo>
                  <a:pt x="158174" y="381637"/>
                </a:lnTo>
                <a:lnTo>
                  <a:pt x="196577" y="413699"/>
                </a:lnTo>
                <a:lnTo>
                  <a:pt x="235917" y="444069"/>
                </a:lnTo>
                <a:lnTo>
                  <a:pt x="276175" y="472769"/>
                </a:lnTo>
                <a:lnTo>
                  <a:pt x="317334" y="499820"/>
                </a:lnTo>
                <a:lnTo>
                  <a:pt x="359376" y="525245"/>
                </a:lnTo>
                <a:lnTo>
                  <a:pt x="402283" y="549064"/>
                </a:lnTo>
                <a:lnTo>
                  <a:pt x="446036" y="571300"/>
                </a:lnTo>
                <a:lnTo>
                  <a:pt x="490617" y="591974"/>
                </a:lnTo>
                <a:lnTo>
                  <a:pt x="536009" y="611108"/>
                </a:lnTo>
                <a:lnTo>
                  <a:pt x="582193" y="628724"/>
                </a:lnTo>
                <a:lnTo>
                  <a:pt x="629150" y="644843"/>
                </a:lnTo>
                <a:lnTo>
                  <a:pt x="676864" y="659487"/>
                </a:lnTo>
                <a:lnTo>
                  <a:pt x="725315" y="672678"/>
                </a:lnTo>
                <a:lnTo>
                  <a:pt x="775313" y="684356"/>
                </a:lnTo>
                <a:lnTo>
                  <a:pt x="825207" y="693784"/>
                </a:lnTo>
                <a:lnTo>
                  <a:pt x="874989" y="700941"/>
                </a:lnTo>
                <a:lnTo>
                  <a:pt x="924647" y="705806"/>
                </a:lnTo>
                <a:lnTo>
                  <a:pt x="974173" y="708359"/>
                </a:lnTo>
                <a:lnTo>
                  <a:pt x="1023555" y="708580"/>
                </a:lnTo>
                <a:lnTo>
                  <a:pt x="1072784" y="706447"/>
                </a:lnTo>
                <a:lnTo>
                  <a:pt x="1121850" y="701940"/>
                </a:lnTo>
                <a:lnTo>
                  <a:pt x="1170743" y="695039"/>
                </a:lnTo>
                <a:lnTo>
                  <a:pt x="1219453" y="685723"/>
                </a:lnTo>
                <a:lnTo>
                  <a:pt x="1267970" y="673972"/>
                </a:lnTo>
                <a:lnTo>
                  <a:pt x="1316283" y="659764"/>
                </a:lnTo>
                <a:lnTo>
                  <a:pt x="1364384" y="643079"/>
                </a:lnTo>
                <a:lnTo>
                  <a:pt x="1412262" y="623897"/>
                </a:lnTo>
                <a:lnTo>
                  <a:pt x="1457074" y="604318"/>
                </a:lnTo>
                <a:lnTo>
                  <a:pt x="1501721" y="584153"/>
                </a:lnTo>
                <a:lnTo>
                  <a:pt x="1591014" y="542526"/>
                </a:lnTo>
                <a:lnTo>
                  <a:pt x="1726817" y="478562"/>
                </a:lnTo>
                <a:lnTo>
                  <a:pt x="1717423" y="508367"/>
                </a:lnTo>
                <a:lnTo>
                  <a:pt x="1694351" y="568239"/>
                </a:lnTo>
                <a:lnTo>
                  <a:pt x="1687250" y="606120"/>
                </a:lnTo>
                <a:lnTo>
                  <a:pt x="1693185" y="638592"/>
                </a:lnTo>
                <a:lnTo>
                  <a:pt x="1713358" y="671669"/>
                </a:lnTo>
                <a:lnTo>
                  <a:pt x="1748971" y="711367"/>
                </a:lnTo>
                <a:lnTo>
                  <a:pt x="1807147" y="761326"/>
                </a:lnTo>
                <a:lnTo>
                  <a:pt x="1830334" y="724448"/>
                </a:lnTo>
                <a:lnTo>
                  <a:pt x="1982311" y="461868"/>
                </a:lnTo>
                <a:lnTo>
                  <a:pt x="2031412" y="378240"/>
                </a:lnTo>
                <a:lnTo>
                  <a:pt x="2081391" y="295128"/>
                </a:lnTo>
                <a:lnTo>
                  <a:pt x="2106820" y="253831"/>
                </a:lnTo>
                <a:lnTo>
                  <a:pt x="2119371" y="227729"/>
                </a:lnTo>
                <a:lnTo>
                  <a:pt x="2123774" y="203725"/>
                </a:lnTo>
                <a:lnTo>
                  <a:pt x="2121136" y="180761"/>
                </a:lnTo>
                <a:lnTo>
                  <a:pt x="2112570" y="157782"/>
                </a:lnTo>
                <a:lnTo>
                  <a:pt x="2086034" y="114013"/>
                </a:lnTo>
                <a:lnTo>
                  <a:pt x="2052872" y="75842"/>
                </a:lnTo>
                <a:lnTo>
                  <a:pt x="2015016" y="42181"/>
                </a:lnTo>
                <a:lnTo>
                  <a:pt x="1974402" y="11943"/>
                </a:lnTo>
                <a:lnTo>
                  <a:pt x="1936119" y="2838"/>
                </a:lnTo>
                <a:lnTo>
                  <a:pt x="1913544" y="4018"/>
                </a:lnTo>
                <a:lnTo>
                  <a:pt x="1891874" y="6728"/>
                </a:lnTo>
                <a:lnTo>
                  <a:pt x="1842010" y="13613"/>
                </a:lnTo>
                <a:lnTo>
                  <a:pt x="1792111" y="19699"/>
                </a:lnTo>
                <a:lnTo>
                  <a:pt x="1742180" y="24958"/>
                </a:lnTo>
                <a:lnTo>
                  <a:pt x="1692217" y="29362"/>
                </a:lnTo>
                <a:lnTo>
                  <a:pt x="1642224" y="32883"/>
                </a:lnTo>
                <a:lnTo>
                  <a:pt x="1592201" y="35492"/>
                </a:lnTo>
                <a:lnTo>
                  <a:pt x="1542150" y="37163"/>
                </a:lnTo>
                <a:lnTo>
                  <a:pt x="1492072" y="37866"/>
                </a:lnTo>
                <a:lnTo>
                  <a:pt x="1441968" y="37574"/>
                </a:lnTo>
                <a:lnTo>
                  <a:pt x="1391840" y="36258"/>
                </a:lnTo>
                <a:lnTo>
                  <a:pt x="1341688" y="33892"/>
                </a:lnTo>
                <a:lnTo>
                  <a:pt x="1291514" y="30446"/>
                </a:lnTo>
                <a:lnTo>
                  <a:pt x="1244637" y="25097"/>
                </a:lnTo>
                <a:lnTo>
                  <a:pt x="1197443" y="17430"/>
                </a:lnTo>
                <a:lnTo>
                  <a:pt x="1149298" y="8660"/>
                </a:lnTo>
                <a:lnTo>
                  <a:pt x="1099568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46944" y="7128698"/>
            <a:ext cx="1808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30" dirty="0">
                <a:solidFill>
                  <a:srgbClr val="A066CB"/>
                </a:solidFill>
                <a:latin typeface="Trebuchet MS"/>
                <a:cs typeface="Trebuchet MS"/>
              </a:rPr>
              <a:t>C</a:t>
            </a:r>
            <a:r>
              <a:rPr sz="4000" spc="180" dirty="0">
                <a:solidFill>
                  <a:srgbClr val="A066CB"/>
                </a:solidFill>
                <a:latin typeface="Trebuchet MS"/>
                <a:cs typeface="Trebuchet MS"/>
              </a:rPr>
              <a:t>o</a:t>
            </a:r>
            <a:r>
              <a:rPr sz="4000" spc="130" dirty="0">
                <a:solidFill>
                  <a:srgbClr val="A066CB"/>
                </a:solidFill>
                <a:latin typeface="Trebuchet MS"/>
                <a:cs typeface="Trebuchet MS"/>
              </a:rPr>
              <a:t>n</a:t>
            </a:r>
            <a:r>
              <a:rPr sz="4000" spc="-100" dirty="0">
                <a:solidFill>
                  <a:srgbClr val="A066CB"/>
                </a:solidFill>
                <a:latin typeface="Trebuchet MS"/>
                <a:cs typeface="Trebuchet MS"/>
              </a:rPr>
              <a:t>f</a:t>
            </a:r>
            <a:r>
              <a:rPr sz="4000" dirty="0">
                <a:solidFill>
                  <a:srgbClr val="A066CB"/>
                </a:solidFill>
                <a:latin typeface="Trebuchet MS"/>
                <a:cs typeface="Trebuchet MS"/>
              </a:rPr>
              <a:t>l</a:t>
            </a:r>
            <a:r>
              <a:rPr sz="4000" spc="-15" dirty="0">
                <a:solidFill>
                  <a:srgbClr val="A066CB"/>
                </a:solidFill>
                <a:latin typeface="Trebuchet MS"/>
                <a:cs typeface="Trebuchet MS"/>
              </a:rPr>
              <a:t>i</a:t>
            </a:r>
            <a:r>
              <a:rPr sz="4000" spc="-75" dirty="0">
                <a:solidFill>
                  <a:srgbClr val="A066CB"/>
                </a:solidFill>
                <a:latin typeface="Trebuchet MS"/>
                <a:cs typeface="Trebuchet MS"/>
              </a:rPr>
              <a:t>c</a:t>
            </a:r>
            <a:r>
              <a:rPr sz="4000" spc="-90" dirty="0">
                <a:solidFill>
                  <a:srgbClr val="A066CB"/>
                </a:solidFill>
                <a:latin typeface="Trebuchet MS"/>
                <a:cs typeface="Trebuchet MS"/>
              </a:rPr>
              <a:t>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96921" y="2711384"/>
            <a:ext cx="24942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30" dirty="0">
                <a:solidFill>
                  <a:srgbClr val="A066CB"/>
                </a:solidFill>
                <a:latin typeface="Trebuchet MS"/>
                <a:cs typeface="Trebuchet MS"/>
              </a:rPr>
              <a:t>Discussion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23353" y="7128698"/>
            <a:ext cx="2521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90" dirty="0">
                <a:solidFill>
                  <a:srgbClr val="A066CB"/>
                </a:solidFill>
                <a:latin typeface="Trebuchet MS"/>
                <a:cs typeface="Trebuchet MS"/>
              </a:rPr>
              <a:t>Resolution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95343" y="9379308"/>
            <a:ext cx="71304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5" dirty="0">
                <a:latin typeface="Trebuchet MS"/>
                <a:cs typeface="Trebuchet MS"/>
              </a:rPr>
              <a:t>Agile </a:t>
            </a:r>
            <a:r>
              <a:rPr sz="3500" spc="80" dirty="0">
                <a:latin typeface="Trebuchet MS"/>
                <a:cs typeface="Trebuchet MS"/>
              </a:rPr>
              <a:t>methodology </a:t>
            </a:r>
            <a:r>
              <a:rPr sz="3500" spc="15" dirty="0">
                <a:latin typeface="Trebuchet MS"/>
                <a:cs typeface="Trebuchet MS"/>
              </a:rPr>
              <a:t>adopted:</a:t>
            </a:r>
            <a:r>
              <a:rPr sz="3500" spc="-695" dirty="0">
                <a:latin typeface="Trebuchet MS"/>
                <a:cs typeface="Trebuchet MS"/>
              </a:rPr>
              <a:t> </a:t>
            </a:r>
            <a:r>
              <a:rPr sz="3500" spc="75" dirty="0">
                <a:latin typeface="Trebuchet MS"/>
                <a:cs typeface="Trebuchet MS"/>
              </a:rPr>
              <a:t>Scrum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9537" y="3422141"/>
            <a:ext cx="8229600" cy="5429250"/>
          </a:xfrm>
          <a:custGeom>
            <a:avLst/>
            <a:gdLst/>
            <a:ahLst/>
            <a:cxnLst/>
            <a:rect l="l" t="t" r="r" b="b"/>
            <a:pathLst>
              <a:path w="8229600" h="5429250">
                <a:moveTo>
                  <a:pt x="8229600" y="5429250"/>
                </a:moveTo>
                <a:lnTo>
                  <a:pt x="0" y="5429250"/>
                </a:lnTo>
                <a:lnTo>
                  <a:pt x="0" y="0"/>
                </a:lnTo>
                <a:lnTo>
                  <a:pt x="8229600" y="0"/>
                </a:lnTo>
                <a:lnTo>
                  <a:pt x="8229600" y="5429250"/>
                </a:lnTo>
                <a:close/>
              </a:path>
            </a:pathLst>
          </a:custGeom>
          <a:solidFill>
            <a:srgbClr val="A066CB">
              <a:alpha val="86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5600044" cy="1764664"/>
          </a:xfrm>
          <a:custGeom>
            <a:avLst/>
            <a:gdLst/>
            <a:ahLst/>
            <a:cxnLst/>
            <a:rect l="l" t="t" r="r" b="b"/>
            <a:pathLst>
              <a:path w="15600044" h="1764664">
                <a:moveTo>
                  <a:pt x="14581272" y="1764557"/>
                </a:moveTo>
                <a:lnTo>
                  <a:pt x="0" y="1764557"/>
                </a:lnTo>
                <a:lnTo>
                  <a:pt x="0" y="0"/>
                </a:lnTo>
                <a:lnTo>
                  <a:pt x="15599621" y="0"/>
                </a:lnTo>
                <a:lnTo>
                  <a:pt x="14581272" y="1764557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56202" y="3422141"/>
            <a:ext cx="8229600" cy="5429250"/>
          </a:xfrm>
          <a:custGeom>
            <a:avLst/>
            <a:gdLst/>
            <a:ahLst/>
            <a:cxnLst/>
            <a:rect l="l" t="t" r="r" b="b"/>
            <a:pathLst>
              <a:path w="8229600" h="5429250">
                <a:moveTo>
                  <a:pt x="8229600" y="5429250"/>
                </a:moveTo>
                <a:lnTo>
                  <a:pt x="0" y="5429250"/>
                </a:lnTo>
                <a:lnTo>
                  <a:pt x="0" y="0"/>
                </a:lnTo>
                <a:lnTo>
                  <a:pt x="8229600" y="0"/>
                </a:lnTo>
                <a:lnTo>
                  <a:pt x="8229600" y="5429250"/>
                </a:lnTo>
                <a:close/>
              </a:path>
            </a:pathLst>
          </a:custGeom>
          <a:solidFill>
            <a:srgbClr val="A066CB">
              <a:alpha val="86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pc="55" dirty="0"/>
              <a:t>Product</a:t>
            </a:r>
            <a:r>
              <a:rPr dirty="0"/>
              <a:t> </a:t>
            </a:r>
            <a:r>
              <a:rPr spc="45" dirty="0"/>
              <a:t>Quality</a:t>
            </a:r>
          </a:p>
          <a:p>
            <a:pPr>
              <a:lnSpc>
                <a:spcPct val="100000"/>
              </a:lnSpc>
            </a:pPr>
            <a:endParaRPr sz="4200"/>
          </a:p>
          <a:p>
            <a:pPr marL="1679575" marR="1668145" algn="ctr">
              <a:lnSpc>
                <a:spcPct val="116700"/>
              </a:lnSpc>
              <a:spcBef>
                <a:spcPts val="3390"/>
              </a:spcBef>
            </a:pPr>
            <a:r>
              <a:rPr sz="3000" b="0" spc="75" dirty="0">
                <a:solidFill>
                  <a:srgbClr val="000000"/>
                </a:solidFill>
                <a:latin typeface="Trebuchet MS"/>
                <a:cs typeface="Trebuchet MS"/>
              </a:rPr>
              <a:t>In </a:t>
            </a:r>
            <a:r>
              <a:rPr sz="3000" b="0" spc="60" dirty="0">
                <a:solidFill>
                  <a:srgbClr val="000000"/>
                </a:solidFill>
                <a:latin typeface="Trebuchet MS"/>
                <a:cs typeface="Trebuchet MS"/>
              </a:rPr>
              <a:t>this </a:t>
            </a:r>
            <a:r>
              <a:rPr sz="3000" b="0" spc="-5" dirty="0">
                <a:solidFill>
                  <a:srgbClr val="000000"/>
                </a:solidFill>
                <a:latin typeface="Trebuchet MS"/>
                <a:cs typeface="Trebuchet MS"/>
              </a:rPr>
              <a:t>sprint, </a:t>
            </a:r>
            <a:r>
              <a:rPr sz="3000" b="0" spc="-10" dirty="0">
                <a:solidFill>
                  <a:srgbClr val="000000"/>
                </a:solidFill>
                <a:latin typeface="Trebuchet MS"/>
                <a:cs typeface="Trebuchet MS"/>
              </a:rPr>
              <a:t>we </a:t>
            </a:r>
            <a:r>
              <a:rPr sz="3000" b="0" spc="40" dirty="0">
                <a:solidFill>
                  <a:srgbClr val="000000"/>
                </a:solidFill>
                <a:latin typeface="Trebuchet MS"/>
                <a:cs typeface="Trebuchet MS"/>
              </a:rPr>
              <a:t>think </a:t>
            </a:r>
            <a:r>
              <a:rPr sz="3000" b="0" spc="-10" dirty="0">
                <a:solidFill>
                  <a:srgbClr val="000000"/>
                </a:solidFill>
                <a:latin typeface="Trebuchet MS"/>
                <a:cs typeface="Trebuchet MS"/>
              </a:rPr>
              <a:t>we  </a:t>
            </a:r>
            <a:r>
              <a:rPr sz="3000" b="0" dirty="0">
                <a:solidFill>
                  <a:srgbClr val="000000"/>
                </a:solidFill>
                <a:latin typeface="Trebuchet MS"/>
                <a:cs typeface="Trebuchet MS"/>
              </a:rPr>
              <a:t>meet </a:t>
            </a:r>
            <a:r>
              <a:rPr sz="3000" b="0" spc="20" dirty="0">
                <a:solidFill>
                  <a:srgbClr val="000000"/>
                </a:solidFill>
                <a:latin typeface="Trebuchet MS"/>
                <a:cs typeface="Trebuchet MS"/>
              </a:rPr>
              <a:t>all </a:t>
            </a:r>
            <a:r>
              <a:rPr sz="3000" b="0" spc="30" dirty="0">
                <a:solidFill>
                  <a:srgbClr val="000000"/>
                </a:solidFill>
                <a:latin typeface="Trebuchet MS"/>
                <a:cs typeface="Trebuchet MS"/>
              </a:rPr>
              <a:t>functionalities</a:t>
            </a:r>
            <a:r>
              <a:rPr sz="3000" b="0" spc="-5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00" b="0" spc="-5" dirty="0">
                <a:solidFill>
                  <a:srgbClr val="000000"/>
                </a:solidFill>
                <a:latin typeface="Trebuchet MS"/>
                <a:cs typeface="Trebuchet MS"/>
              </a:rPr>
              <a:t>with  </a:t>
            </a:r>
            <a:r>
              <a:rPr sz="3000" b="0" spc="30" dirty="0">
                <a:solidFill>
                  <a:srgbClr val="000000"/>
                </a:solidFill>
                <a:latin typeface="Trebuchet MS"/>
                <a:cs typeface="Trebuchet MS"/>
              </a:rPr>
              <a:t>success, </a:t>
            </a:r>
            <a:r>
              <a:rPr sz="3000" b="0" spc="-5" dirty="0">
                <a:solidFill>
                  <a:srgbClr val="000000"/>
                </a:solidFill>
                <a:latin typeface="Trebuchet MS"/>
                <a:cs typeface="Trebuchet MS"/>
              </a:rPr>
              <a:t>with </a:t>
            </a:r>
            <a:r>
              <a:rPr sz="3000" b="0" spc="80" dirty="0">
                <a:solidFill>
                  <a:srgbClr val="000000"/>
                </a:solidFill>
                <a:latin typeface="Trebuchet MS"/>
                <a:cs typeface="Trebuchet MS"/>
              </a:rPr>
              <a:t>an </a:t>
            </a:r>
            <a:r>
              <a:rPr sz="3000" b="0" spc="50" dirty="0">
                <a:solidFill>
                  <a:srgbClr val="000000"/>
                </a:solidFill>
                <a:latin typeface="Trebuchet MS"/>
                <a:cs typeface="Trebuchet MS"/>
              </a:rPr>
              <a:t>organized  </a:t>
            </a:r>
            <a:r>
              <a:rPr sz="3000" b="0" spc="20" dirty="0">
                <a:solidFill>
                  <a:srgbClr val="000000"/>
                </a:solidFill>
                <a:latin typeface="Trebuchet MS"/>
                <a:cs typeface="Trebuchet MS"/>
              </a:rPr>
              <a:t>way</a:t>
            </a:r>
            <a:r>
              <a:rPr sz="3000" b="0" spc="-1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00" b="0" spc="3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3000" b="0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00" b="0" spc="50" dirty="0">
                <a:solidFill>
                  <a:srgbClr val="000000"/>
                </a:solidFill>
                <a:latin typeface="Trebuchet MS"/>
                <a:cs typeface="Trebuchet MS"/>
              </a:rPr>
              <a:t>work</a:t>
            </a:r>
            <a:r>
              <a:rPr sz="3000" b="0" spc="-1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00" b="0" spc="95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3000" b="0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00" b="0" spc="20" dirty="0">
                <a:solidFill>
                  <a:srgbClr val="000000"/>
                </a:solidFill>
                <a:latin typeface="Trebuchet MS"/>
                <a:cs typeface="Trebuchet MS"/>
              </a:rPr>
              <a:t>planning.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560310"/>
            <a:ext cx="9125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65" dirty="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sz="4000" b="1" spc="75" dirty="0">
                <a:solidFill>
                  <a:srgbClr val="FFFFFF"/>
                </a:solidFill>
                <a:latin typeface="Trebuchet MS"/>
                <a:cs typeface="Trebuchet MS"/>
              </a:rPr>
              <a:t>quality </a:t>
            </a:r>
            <a:r>
              <a:rPr sz="4000" b="1" spc="10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4000" b="1" spc="30" dirty="0">
                <a:solidFill>
                  <a:srgbClr val="FFFFFF"/>
                </a:solidFill>
                <a:latin typeface="Trebuchet MS"/>
                <a:cs typeface="Trebuchet MS"/>
              </a:rPr>
              <a:t>expected</a:t>
            </a:r>
            <a:r>
              <a:rPr sz="400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105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pc="20" dirty="0"/>
              <a:t>Expected</a:t>
            </a:r>
            <a:r>
              <a:rPr dirty="0"/>
              <a:t> </a:t>
            </a:r>
            <a:r>
              <a:rPr spc="90" dirty="0"/>
              <a:t>results</a:t>
            </a:r>
          </a:p>
          <a:p>
            <a:pPr>
              <a:lnSpc>
                <a:spcPct val="100000"/>
              </a:lnSpc>
            </a:pPr>
            <a:endParaRPr sz="4200"/>
          </a:p>
          <a:p>
            <a:pPr marL="1496695" marR="1485900" algn="ctr">
              <a:lnSpc>
                <a:spcPct val="116700"/>
              </a:lnSpc>
              <a:spcBef>
                <a:spcPts val="3390"/>
              </a:spcBef>
            </a:pPr>
            <a:r>
              <a:rPr sz="3000" b="0" spc="-5" dirty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sz="3000" b="0" spc="-1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00" b="0" spc="6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3000" b="0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00" b="0" spc="125" dirty="0">
                <a:solidFill>
                  <a:srgbClr val="000000"/>
                </a:solidFill>
                <a:latin typeface="Trebuchet MS"/>
                <a:cs typeface="Trebuchet MS"/>
              </a:rPr>
              <a:t>good</a:t>
            </a:r>
            <a:r>
              <a:rPr sz="3000" b="0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00" b="0" spc="-40" dirty="0">
                <a:solidFill>
                  <a:srgbClr val="000000"/>
                </a:solidFill>
                <a:latin typeface="Trebuchet MS"/>
                <a:cs typeface="Trebuchet MS"/>
              </a:rPr>
              <a:t>start,</a:t>
            </a:r>
            <a:r>
              <a:rPr sz="3000" b="0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00" b="0" spc="-10" dirty="0">
                <a:solidFill>
                  <a:srgbClr val="000000"/>
                </a:solidFill>
                <a:latin typeface="Trebuchet MS"/>
                <a:cs typeface="Trebuchet MS"/>
              </a:rPr>
              <a:t>we</a:t>
            </a:r>
            <a:r>
              <a:rPr sz="3000" b="0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00" b="0" spc="40" dirty="0">
                <a:solidFill>
                  <a:srgbClr val="000000"/>
                </a:solidFill>
                <a:latin typeface="Trebuchet MS"/>
                <a:cs typeface="Trebuchet MS"/>
              </a:rPr>
              <a:t>think</a:t>
            </a:r>
            <a:r>
              <a:rPr sz="3000" b="0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00" b="0" spc="-10" dirty="0">
                <a:solidFill>
                  <a:srgbClr val="000000"/>
                </a:solidFill>
                <a:latin typeface="Trebuchet MS"/>
                <a:cs typeface="Trebuchet MS"/>
              </a:rPr>
              <a:t>we  will </a:t>
            </a:r>
            <a:r>
              <a:rPr sz="3000" b="0" spc="55" dirty="0">
                <a:solidFill>
                  <a:srgbClr val="000000"/>
                </a:solidFill>
                <a:latin typeface="Trebuchet MS"/>
                <a:cs typeface="Trebuchet MS"/>
              </a:rPr>
              <a:t>present </a:t>
            </a:r>
            <a:r>
              <a:rPr sz="3000" b="0" spc="60" dirty="0">
                <a:solidFill>
                  <a:srgbClr val="000000"/>
                </a:solidFill>
                <a:latin typeface="Trebuchet MS"/>
                <a:cs typeface="Trebuchet MS"/>
              </a:rPr>
              <a:t>a </a:t>
            </a:r>
            <a:r>
              <a:rPr sz="3000" b="0" spc="125" dirty="0">
                <a:solidFill>
                  <a:srgbClr val="000000"/>
                </a:solidFill>
                <a:latin typeface="Trebuchet MS"/>
                <a:cs typeface="Trebuchet MS"/>
              </a:rPr>
              <a:t>good </a:t>
            </a:r>
            <a:r>
              <a:rPr sz="3000" b="0" spc="15" dirty="0">
                <a:solidFill>
                  <a:srgbClr val="000000"/>
                </a:solidFill>
                <a:latin typeface="Trebuchet MS"/>
                <a:cs typeface="Trebuchet MS"/>
              </a:rPr>
              <a:t>final  </a:t>
            </a:r>
            <a:r>
              <a:rPr sz="3000" b="0" spc="50" dirty="0">
                <a:solidFill>
                  <a:srgbClr val="000000"/>
                </a:solidFill>
                <a:latin typeface="Trebuchet MS"/>
                <a:cs typeface="Trebuchet MS"/>
              </a:rPr>
              <a:t>product </a:t>
            </a:r>
            <a:r>
              <a:rPr sz="3000" b="0" spc="5" dirty="0">
                <a:solidFill>
                  <a:srgbClr val="000000"/>
                </a:solidFill>
                <a:latin typeface="Trebuchet MS"/>
                <a:cs typeface="Trebuchet MS"/>
              </a:rPr>
              <a:t>that </a:t>
            </a:r>
            <a:r>
              <a:rPr sz="3000" b="0" spc="-10" dirty="0">
                <a:solidFill>
                  <a:srgbClr val="000000"/>
                </a:solidFill>
                <a:latin typeface="Trebuchet MS"/>
                <a:cs typeface="Trebuchet MS"/>
              </a:rPr>
              <a:t>will </a:t>
            </a:r>
            <a:r>
              <a:rPr sz="3000" b="0" dirty="0">
                <a:solidFill>
                  <a:srgbClr val="000000"/>
                </a:solidFill>
                <a:latin typeface="Trebuchet MS"/>
                <a:cs typeface="Trebuchet MS"/>
              </a:rPr>
              <a:t>meet </a:t>
            </a:r>
            <a:r>
              <a:rPr sz="3000" b="0" spc="20" dirty="0">
                <a:solidFill>
                  <a:srgbClr val="000000"/>
                </a:solidFill>
                <a:latin typeface="Trebuchet MS"/>
                <a:cs typeface="Trebuchet MS"/>
              </a:rPr>
              <a:t>all  </a:t>
            </a:r>
            <a:r>
              <a:rPr sz="3000" b="0" spc="45" dirty="0">
                <a:solidFill>
                  <a:srgbClr val="000000"/>
                </a:solidFill>
                <a:latin typeface="Trebuchet MS"/>
                <a:cs typeface="Trebuchet MS"/>
              </a:rPr>
              <a:t>requirements</a:t>
            </a:r>
            <a:r>
              <a:rPr sz="3000" b="0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000" b="0" spc="30" dirty="0">
                <a:solidFill>
                  <a:srgbClr val="000000"/>
                </a:solidFill>
                <a:latin typeface="Trebuchet MS"/>
                <a:cs typeface="Trebuchet MS"/>
              </a:rPr>
              <a:t>established.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8774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3984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9194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4403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9613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4823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0033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5242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30452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5662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0872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16081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11291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06501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01711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96921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92130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7340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82550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77760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72969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8179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63389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58599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53808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49018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44228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39438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34647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29857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25067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20277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15486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10696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5906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01116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96326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91535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86745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1955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77165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72374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67584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62794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58004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53214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48423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43633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38843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34052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29262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24472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19682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14892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10101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05311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00521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95731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90940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86150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81360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76569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71779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66990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62199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57409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52619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47828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43038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38248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33457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28667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23877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19087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914297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09507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104716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9926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95136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90346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485555" y="457391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04" y="47625"/>
                </a:moveTo>
                <a:lnTo>
                  <a:pt x="0" y="47625"/>
                </a:lnTo>
                <a:lnTo>
                  <a:pt x="0" y="0"/>
                </a:lnTo>
                <a:lnTo>
                  <a:pt x="47604" y="0"/>
                </a:lnTo>
                <a:lnTo>
                  <a:pt x="47604" y="4762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724278" y="4573912"/>
            <a:ext cx="7664450" cy="47625"/>
            <a:chOff x="9724278" y="4573912"/>
            <a:chExt cx="7664450" cy="47625"/>
          </a:xfrm>
        </p:grpSpPr>
        <p:sp>
          <p:nvSpPr>
            <p:cNvPr id="90" name="object 90"/>
            <p:cNvSpPr/>
            <p:nvPr/>
          </p:nvSpPr>
          <p:spPr>
            <a:xfrm>
              <a:off x="9724276" y="4573917"/>
              <a:ext cx="6712584" cy="47625"/>
            </a:xfrm>
            <a:custGeom>
              <a:avLst/>
              <a:gdLst/>
              <a:ahLst/>
              <a:cxnLst/>
              <a:rect l="l" t="t" r="r" b="b"/>
              <a:pathLst>
                <a:path w="6712584" h="47625">
                  <a:moveTo>
                    <a:pt x="47599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47599" y="47625"/>
                  </a:lnTo>
                  <a:lnTo>
                    <a:pt x="47599" y="0"/>
                  </a:lnTo>
                  <a:close/>
                </a:path>
                <a:path w="6712584" h="47625">
                  <a:moveTo>
                    <a:pt x="142811" y="0"/>
                  </a:moveTo>
                  <a:lnTo>
                    <a:pt x="95211" y="0"/>
                  </a:lnTo>
                  <a:lnTo>
                    <a:pt x="95211" y="47625"/>
                  </a:lnTo>
                  <a:lnTo>
                    <a:pt x="142811" y="47625"/>
                  </a:lnTo>
                  <a:lnTo>
                    <a:pt x="142811" y="0"/>
                  </a:lnTo>
                  <a:close/>
                </a:path>
                <a:path w="6712584" h="47625">
                  <a:moveTo>
                    <a:pt x="238023" y="0"/>
                  </a:moveTo>
                  <a:lnTo>
                    <a:pt x="190411" y="0"/>
                  </a:lnTo>
                  <a:lnTo>
                    <a:pt x="190411" y="47625"/>
                  </a:lnTo>
                  <a:lnTo>
                    <a:pt x="238023" y="47625"/>
                  </a:lnTo>
                  <a:lnTo>
                    <a:pt x="238023" y="0"/>
                  </a:lnTo>
                  <a:close/>
                </a:path>
                <a:path w="6712584" h="47625">
                  <a:moveTo>
                    <a:pt x="333235" y="0"/>
                  </a:moveTo>
                  <a:lnTo>
                    <a:pt x="285623" y="0"/>
                  </a:lnTo>
                  <a:lnTo>
                    <a:pt x="285623" y="47625"/>
                  </a:lnTo>
                  <a:lnTo>
                    <a:pt x="333235" y="47625"/>
                  </a:lnTo>
                  <a:lnTo>
                    <a:pt x="333235" y="0"/>
                  </a:lnTo>
                  <a:close/>
                </a:path>
                <a:path w="6712584" h="47625">
                  <a:moveTo>
                    <a:pt x="428434" y="0"/>
                  </a:moveTo>
                  <a:lnTo>
                    <a:pt x="380834" y="0"/>
                  </a:lnTo>
                  <a:lnTo>
                    <a:pt x="380834" y="47625"/>
                  </a:lnTo>
                  <a:lnTo>
                    <a:pt x="428434" y="47625"/>
                  </a:lnTo>
                  <a:lnTo>
                    <a:pt x="428434" y="0"/>
                  </a:lnTo>
                  <a:close/>
                </a:path>
                <a:path w="6712584" h="47625">
                  <a:moveTo>
                    <a:pt x="523646" y="0"/>
                  </a:moveTo>
                  <a:lnTo>
                    <a:pt x="476046" y="0"/>
                  </a:lnTo>
                  <a:lnTo>
                    <a:pt x="476046" y="47625"/>
                  </a:lnTo>
                  <a:lnTo>
                    <a:pt x="523646" y="47625"/>
                  </a:lnTo>
                  <a:lnTo>
                    <a:pt x="523646" y="0"/>
                  </a:lnTo>
                  <a:close/>
                </a:path>
                <a:path w="6712584" h="47625">
                  <a:moveTo>
                    <a:pt x="618858" y="0"/>
                  </a:moveTo>
                  <a:lnTo>
                    <a:pt x="571258" y="0"/>
                  </a:lnTo>
                  <a:lnTo>
                    <a:pt x="571258" y="47625"/>
                  </a:lnTo>
                  <a:lnTo>
                    <a:pt x="618858" y="47625"/>
                  </a:lnTo>
                  <a:lnTo>
                    <a:pt x="618858" y="0"/>
                  </a:lnTo>
                  <a:close/>
                </a:path>
                <a:path w="6712584" h="47625">
                  <a:moveTo>
                    <a:pt x="714070" y="0"/>
                  </a:moveTo>
                  <a:lnTo>
                    <a:pt x="666470" y="0"/>
                  </a:lnTo>
                  <a:lnTo>
                    <a:pt x="666470" y="47625"/>
                  </a:lnTo>
                  <a:lnTo>
                    <a:pt x="714070" y="47625"/>
                  </a:lnTo>
                  <a:lnTo>
                    <a:pt x="714070" y="0"/>
                  </a:lnTo>
                  <a:close/>
                </a:path>
                <a:path w="6712584" h="47625">
                  <a:moveTo>
                    <a:pt x="809282" y="0"/>
                  </a:moveTo>
                  <a:lnTo>
                    <a:pt x="761669" y="0"/>
                  </a:lnTo>
                  <a:lnTo>
                    <a:pt x="761669" y="47625"/>
                  </a:lnTo>
                  <a:lnTo>
                    <a:pt x="809282" y="47625"/>
                  </a:lnTo>
                  <a:lnTo>
                    <a:pt x="809282" y="0"/>
                  </a:lnTo>
                  <a:close/>
                </a:path>
                <a:path w="6712584" h="47625">
                  <a:moveTo>
                    <a:pt x="904494" y="0"/>
                  </a:moveTo>
                  <a:lnTo>
                    <a:pt x="856881" y="0"/>
                  </a:lnTo>
                  <a:lnTo>
                    <a:pt x="856881" y="47625"/>
                  </a:lnTo>
                  <a:lnTo>
                    <a:pt x="904494" y="47625"/>
                  </a:lnTo>
                  <a:lnTo>
                    <a:pt x="904494" y="0"/>
                  </a:lnTo>
                  <a:close/>
                </a:path>
                <a:path w="6712584" h="47625">
                  <a:moveTo>
                    <a:pt x="999693" y="0"/>
                  </a:moveTo>
                  <a:lnTo>
                    <a:pt x="952093" y="0"/>
                  </a:lnTo>
                  <a:lnTo>
                    <a:pt x="952093" y="47625"/>
                  </a:lnTo>
                  <a:lnTo>
                    <a:pt x="999693" y="47625"/>
                  </a:lnTo>
                  <a:lnTo>
                    <a:pt x="999693" y="0"/>
                  </a:lnTo>
                  <a:close/>
                </a:path>
                <a:path w="6712584" h="47625">
                  <a:moveTo>
                    <a:pt x="1094905" y="0"/>
                  </a:moveTo>
                  <a:lnTo>
                    <a:pt x="1047305" y="0"/>
                  </a:lnTo>
                  <a:lnTo>
                    <a:pt x="1047305" y="47625"/>
                  </a:lnTo>
                  <a:lnTo>
                    <a:pt x="1094905" y="47625"/>
                  </a:lnTo>
                  <a:lnTo>
                    <a:pt x="1094905" y="0"/>
                  </a:lnTo>
                  <a:close/>
                </a:path>
                <a:path w="6712584" h="47625">
                  <a:moveTo>
                    <a:pt x="1190117" y="0"/>
                  </a:moveTo>
                  <a:lnTo>
                    <a:pt x="1142517" y="0"/>
                  </a:lnTo>
                  <a:lnTo>
                    <a:pt x="1142517" y="47625"/>
                  </a:lnTo>
                  <a:lnTo>
                    <a:pt x="1190117" y="47625"/>
                  </a:lnTo>
                  <a:lnTo>
                    <a:pt x="1190117" y="0"/>
                  </a:lnTo>
                  <a:close/>
                </a:path>
                <a:path w="6712584" h="47625">
                  <a:moveTo>
                    <a:pt x="1285328" y="0"/>
                  </a:moveTo>
                  <a:lnTo>
                    <a:pt x="1237729" y="0"/>
                  </a:lnTo>
                  <a:lnTo>
                    <a:pt x="1237729" y="47625"/>
                  </a:lnTo>
                  <a:lnTo>
                    <a:pt x="1285328" y="47625"/>
                  </a:lnTo>
                  <a:lnTo>
                    <a:pt x="1285328" y="0"/>
                  </a:lnTo>
                  <a:close/>
                </a:path>
                <a:path w="6712584" h="47625">
                  <a:moveTo>
                    <a:pt x="1380540" y="0"/>
                  </a:moveTo>
                  <a:lnTo>
                    <a:pt x="1332928" y="0"/>
                  </a:lnTo>
                  <a:lnTo>
                    <a:pt x="1332928" y="47625"/>
                  </a:lnTo>
                  <a:lnTo>
                    <a:pt x="1380540" y="47625"/>
                  </a:lnTo>
                  <a:lnTo>
                    <a:pt x="1380540" y="0"/>
                  </a:lnTo>
                  <a:close/>
                </a:path>
                <a:path w="6712584" h="47625">
                  <a:moveTo>
                    <a:pt x="1475752" y="0"/>
                  </a:moveTo>
                  <a:lnTo>
                    <a:pt x="1428140" y="0"/>
                  </a:lnTo>
                  <a:lnTo>
                    <a:pt x="1428140" y="47625"/>
                  </a:lnTo>
                  <a:lnTo>
                    <a:pt x="1475752" y="47625"/>
                  </a:lnTo>
                  <a:lnTo>
                    <a:pt x="1475752" y="0"/>
                  </a:lnTo>
                  <a:close/>
                </a:path>
                <a:path w="6712584" h="47625">
                  <a:moveTo>
                    <a:pt x="1570951" y="0"/>
                  </a:moveTo>
                  <a:lnTo>
                    <a:pt x="1523352" y="0"/>
                  </a:lnTo>
                  <a:lnTo>
                    <a:pt x="1523352" y="47625"/>
                  </a:lnTo>
                  <a:lnTo>
                    <a:pt x="1570951" y="47625"/>
                  </a:lnTo>
                  <a:lnTo>
                    <a:pt x="1570951" y="0"/>
                  </a:lnTo>
                  <a:close/>
                </a:path>
                <a:path w="6712584" h="47625">
                  <a:moveTo>
                    <a:pt x="1666163" y="0"/>
                  </a:moveTo>
                  <a:lnTo>
                    <a:pt x="1618564" y="0"/>
                  </a:lnTo>
                  <a:lnTo>
                    <a:pt x="1618564" y="47625"/>
                  </a:lnTo>
                  <a:lnTo>
                    <a:pt x="1666163" y="47625"/>
                  </a:lnTo>
                  <a:lnTo>
                    <a:pt x="1666163" y="0"/>
                  </a:lnTo>
                  <a:close/>
                </a:path>
                <a:path w="6712584" h="47625">
                  <a:moveTo>
                    <a:pt x="1761375" y="0"/>
                  </a:moveTo>
                  <a:lnTo>
                    <a:pt x="1713776" y="0"/>
                  </a:lnTo>
                  <a:lnTo>
                    <a:pt x="1713776" y="47625"/>
                  </a:lnTo>
                  <a:lnTo>
                    <a:pt x="1761375" y="47625"/>
                  </a:lnTo>
                  <a:lnTo>
                    <a:pt x="1761375" y="0"/>
                  </a:lnTo>
                  <a:close/>
                </a:path>
                <a:path w="6712584" h="47625">
                  <a:moveTo>
                    <a:pt x="1856587" y="0"/>
                  </a:moveTo>
                  <a:lnTo>
                    <a:pt x="1808988" y="0"/>
                  </a:lnTo>
                  <a:lnTo>
                    <a:pt x="1808988" y="47625"/>
                  </a:lnTo>
                  <a:lnTo>
                    <a:pt x="1856587" y="47625"/>
                  </a:lnTo>
                  <a:lnTo>
                    <a:pt x="1856587" y="0"/>
                  </a:lnTo>
                  <a:close/>
                </a:path>
                <a:path w="6712584" h="47625">
                  <a:moveTo>
                    <a:pt x="1951799" y="0"/>
                  </a:moveTo>
                  <a:lnTo>
                    <a:pt x="1904187" y="0"/>
                  </a:lnTo>
                  <a:lnTo>
                    <a:pt x="1904187" y="47625"/>
                  </a:lnTo>
                  <a:lnTo>
                    <a:pt x="1951799" y="47625"/>
                  </a:lnTo>
                  <a:lnTo>
                    <a:pt x="1951799" y="0"/>
                  </a:lnTo>
                  <a:close/>
                </a:path>
                <a:path w="6712584" h="47625">
                  <a:moveTo>
                    <a:pt x="2047011" y="0"/>
                  </a:moveTo>
                  <a:lnTo>
                    <a:pt x="1999399" y="0"/>
                  </a:lnTo>
                  <a:lnTo>
                    <a:pt x="1999399" y="47625"/>
                  </a:lnTo>
                  <a:lnTo>
                    <a:pt x="2047011" y="47625"/>
                  </a:lnTo>
                  <a:lnTo>
                    <a:pt x="2047011" y="0"/>
                  </a:lnTo>
                  <a:close/>
                </a:path>
                <a:path w="6712584" h="47625">
                  <a:moveTo>
                    <a:pt x="2142210" y="0"/>
                  </a:moveTo>
                  <a:lnTo>
                    <a:pt x="2094611" y="0"/>
                  </a:lnTo>
                  <a:lnTo>
                    <a:pt x="2094611" y="47625"/>
                  </a:lnTo>
                  <a:lnTo>
                    <a:pt x="2142210" y="47625"/>
                  </a:lnTo>
                  <a:lnTo>
                    <a:pt x="2142210" y="0"/>
                  </a:lnTo>
                  <a:close/>
                </a:path>
                <a:path w="6712584" h="47625">
                  <a:moveTo>
                    <a:pt x="2237422" y="0"/>
                  </a:moveTo>
                  <a:lnTo>
                    <a:pt x="2189823" y="0"/>
                  </a:lnTo>
                  <a:lnTo>
                    <a:pt x="2189823" y="47625"/>
                  </a:lnTo>
                  <a:lnTo>
                    <a:pt x="2237422" y="47625"/>
                  </a:lnTo>
                  <a:lnTo>
                    <a:pt x="2237422" y="0"/>
                  </a:lnTo>
                  <a:close/>
                </a:path>
                <a:path w="6712584" h="47625">
                  <a:moveTo>
                    <a:pt x="2332634" y="0"/>
                  </a:moveTo>
                  <a:lnTo>
                    <a:pt x="2285034" y="0"/>
                  </a:lnTo>
                  <a:lnTo>
                    <a:pt x="2285034" y="47625"/>
                  </a:lnTo>
                  <a:lnTo>
                    <a:pt x="2332634" y="47625"/>
                  </a:lnTo>
                  <a:lnTo>
                    <a:pt x="2332634" y="0"/>
                  </a:lnTo>
                  <a:close/>
                </a:path>
                <a:path w="6712584" h="47625">
                  <a:moveTo>
                    <a:pt x="2427846" y="0"/>
                  </a:moveTo>
                  <a:lnTo>
                    <a:pt x="2380246" y="0"/>
                  </a:lnTo>
                  <a:lnTo>
                    <a:pt x="2380246" y="47625"/>
                  </a:lnTo>
                  <a:lnTo>
                    <a:pt x="2427846" y="47625"/>
                  </a:lnTo>
                  <a:lnTo>
                    <a:pt x="2427846" y="0"/>
                  </a:lnTo>
                  <a:close/>
                </a:path>
                <a:path w="6712584" h="47625">
                  <a:moveTo>
                    <a:pt x="2523058" y="0"/>
                  </a:moveTo>
                  <a:lnTo>
                    <a:pt x="2475446" y="0"/>
                  </a:lnTo>
                  <a:lnTo>
                    <a:pt x="2475446" y="47625"/>
                  </a:lnTo>
                  <a:lnTo>
                    <a:pt x="2523058" y="47625"/>
                  </a:lnTo>
                  <a:lnTo>
                    <a:pt x="2523058" y="0"/>
                  </a:lnTo>
                  <a:close/>
                </a:path>
                <a:path w="6712584" h="47625">
                  <a:moveTo>
                    <a:pt x="2618270" y="0"/>
                  </a:moveTo>
                  <a:lnTo>
                    <a:pt x="2570657" y="0"/>
                  </a:lnTo>
                  <a:lnTo>
                    <a:pt x="2570657" y="47625"/>
                  </a:lnTo>
                  <a:lnTo>
                    <a:pt x="2618270" y="47625"/>
                  </a:lnTo>
                  <a:lnTo>
                    <a:pt x="2618270" y="0"/>
                  </a:lnTo>
                  <a:close/>
                </a:path>
                <a:path w="6712584" h="47625">
                  <a:moveTo>
                    <a:pt x="2713469" y="0"/>
                  </a:moveTo>
                  <a:lnTo>
                    <a:pt x="2665869" y="0"/>
                  </a:lnTo>
                  <a:lnTo>
                    <a:pt x="2665869" y="47625"/>
                  </a:lnTo>
                  <a:lnTo>
                    <a:pt x="2713469" y="47625"/>
                  </a:lnTo>
                  <a:lnTo>
                    <a:pt x="2713469" y="0"/>
                  </a:lnTo>
                  <a:close/>
                </a:path>
                <a:path w="6712584" h="47625">
                  <a:moveTo>
                    <a:pt x="2808681" y="0"/>
                  </a:moveTo>
                  <a:lnTo>
                    <a:pt x="2761081" y="0"/>
                  </a:lnTo>
                  <a:lnTo>
                    <a:pt x="2761081" y="47625"/>
                  </a:lnTo>
                  <a:lnTo>
                    <a:pt x="2808681" y="47625"/>
                  </a:lnTo>
                  <a:lnTo>
                    <a:pt x="2808681" y="0"/>
                  </a:lnTo>
                  <a:close/>
                </a:path>
                <a:path w="6712584" h="47625">
                  <a:moveTo>
                    <a:pt x="2903893" y="0"/>
                  </a:moveTo>
                  <a:lnTo>
                    <a:pt x="2856293" y="0"/>
                  </a:lnTo>
                  <a:lnTo>
                    <a:pt x="2856293" y="47625"/>
                  </a:lnTo>
                  <a:lnTo>
                    <a:pt x="2903893" y="47625"/>
                  </a:lnTo>
                  <a:lnTo>
                    <a:pt x="2903893" y="0"/>
                  </a:lnTo>
                  <a:close/>
                </a:path>
                <a:path w="6712584" h="47625">
                  <a:moveTo>
                    <a:pt x="2999105" y="0"/>
                  </a:moveTo>
                  <a:lnTo>
                    <a:pt x="2951492" y="0"/>
                  </a:lnTo>
                  <a:lnTo>
                    <a:pt x="2951492" y="47625"/>
                  </a:lnTo>
                  <a:lnTo>
                    <a:pt x="2999105" y="47625"/>
                  </a:lnTo>
                  <a:lnTo>
                    <a:pt x="2999105" y="0"/>
                  </a:lnTo>
                  <a:close/>
                </a:path>
                <a:path w="6712584" h="47625">
                  <a:moveTo>
                    <a:pt x="3094317" y="0"/>
                  </a:moveTo>
                  <a:lnTo>
                    <a:pt x="3046704" y="0"/>
                  </a:lnTo>
                  <a:lnTo>
                    <a:pt x="3046704" y="47625"/>
                  </a:lnTo>
                  <a:lnTo>
                    <a:pt x="3094317" y="47625"/>
                  </a:lnTo>
                  <a:lnTo>
                    <a:pt x="3094317" y="0"/>
                  </a:lnTo>
                  <a:close/>
                </a:path>
                <a:path w="6712584" h="47625">
                  <a:moveTo>
                    <a:pt x="3189528" y="0"/>
                  </a:moveTo>
                  <a:lnTo>
                    <a:pt x="3141916" y="0"/>
                  </a:lnTo>
                  <a:lnTo>
                    <a:pt x="3141916" y="47625"/>
                  </a:lnTo>
                  <a:lnTo>
                    <a:pt x="3189528" y="47625"/>
                  </a:lnTo>
                  <a:lnTo>
                    <a:pt x="3189528" y="0"/>
                  </a:lnTo>
                  <a:close/>
                </a:path>
                <a:path w="6712584" h="47625">
                  <a:moveTo>
                    <a:pt x="3284728" y="0"/>
                  </a:moveTo>
                  <a:lnTo>
                    <a:pt x="3237128" y="0"/>
                  </a:lnTo>
                  <a:lnTo>
                    <a:pt x="3237128" y="47625"/>
                  </a:lnTo>
                  <a:lnTo>
                    <a:pt x="3284728" y="47625"/>
                  </a:lnTo>
                  <a:lnTo>
                    <a:pt x="3284728" y="0"/>
                  </a:lnTo>
                  <a:close/>
                </a:path>
                <a:path w="6712584" h="47625">
                  <a:moveTo>
                    <a:pt x="3379940" y="0"/>
                  </a:moveTo>
                  <a:lnTo>
                    <a:pt x="3332340" y="0"/>
                  </a:lnTo>
                  <a:lnTo>
                    <a:pt x="3332340" y="47625"/>
                  </a:lnTo>
                  <a:lnTo>
                    <a:pt x="3379940" y="47625"/>
                  </a:lnTo>
                  <a:lnTo>
                    <a:pt x="3379940" y="0"/>
                  </a:lnTo>
                  <a:close/>
                </a:path>
                <a:path w="6712584" h="47625">
                  <a:moveTo>
                    <a:pt x="3475151" y="0"/>
                  </a:moveTo>
                  <a:lnTo>
                    <a:pt x="3427552" y="0"/>
                  </a:lnTo>
                  <a:lnTo>
                    <a:pt x="3427552" y="47625"/>
                  </a:lnTo>
                  <a:lnTo>
                    <a:pt x="3475151" y="47625"/>
                  </a:lnTo>
                  <a:lnTo>
                    <a:pt x="3475151" y="0"/>
                  </a:lnTo>
                  <a:close/>
                </a:path>
                <a:path w="6712584" h="47625">
                  <a:moveTo>
                    <a:pt x="3570363" y="0"/>
                  </a:moveTo>
                  <a:lnTo>
                    <a:pt x="3522751" y="0"/>
                  </a:lnTo>
                  <a:lnTo>
                    <a:pt x="3522751" y="47625"/>
                  </a:lnTo>
                  <a:lnTo>
                    <a:pt x="3570363" y="47625"/>
                  </a:lnTo>
                  <a:lnTo>
                    <a:pt x="3570363" y="0"/>
                  </a:lnTo>
                  <a:close/>
                </a:path>
                <a:path w="6712584" h="47625">
                  <a:moveTo>
                    <a:pt x="3665575" y="0"/>
                  </a:moveTo>
                  <a:lnTo>
                    <a:pt x="3617963" y="0"/>
                  </a:lnTo>
                  <a:lnTo>
                    <a:pt x="3617963" y="47625"/>
                  </a:lnTo>
                  <a:lnTo>
                    <a:pt x="3665575" y="47625"/>
                  </a:lnTo>
                  <a:lnTo>
                    <a:pt x="3665575" y="0"/>
                  </a:lnTo>
                  <a:close/>
                </a:path>
                <a:path w="6712584" h="47625">
                  <a:moveTo>
                    <a:pt x="3760787" y="0"/>
                  </a:moveTo>
                  <a:lnTo>
                    <a:pt x="3713175" y="0"/>
                  </a:lnTo>
                  <a:lnTo>
                    <a:pt x="3713175" y="47625"/>
                  </a:lnTo>
                  <a:lnTo>
                    <a:pt x="3760787" y="47625"/>
                  </a:lnTo>
                  <a:lnTo>
                    <a:pt x="3760787" y="0"/>
                  </a:lnTo>
                  <a:close/>
                </a:path>
                <a:path w="6712584" h="47625">
                  <a:moveTo>
                    <a:pt x="3855986" y="0"/>
                  </a:moveTo>
                  <a:lnTo>
                    <a:pt x="3808387" y="0"/>
                  </a:lnTo>
                  <a:lnTo>
                    <a:pt x="3808387" y="47625"/>
                  </a:lnTo>
                  <a:lnTo>
                    <a:pt x="3855986" y="47625"/>
                  </a:lnTo>
                  <a:lnTo>
                    <a:pt x="3855986" y="0"/>
                  </a:lnTo>
                  <a:close/>
                </a:path>
                <a:path w="6712584" h="47625">
                  <a:moveTo>
                    <a:pt x="3951198" y="0"/>
                  </a:moveTo>
                  <a:lnTo>
                    <a:pt x="3903599" y="0"/>
                  </a:lnTo>
                  <a:lnTo>
                    <a:pt x="3903599" y="47625"/>
                  </a:lnTo>
                  <a:lnTo>
                    <a:pt x="3951198" y="47625"/>
                  </a:lnTo>
                  <a:lnTo>
                    <a:pt x="3951198" y="0"/>
                  </a:lnTo>
                  <a:close/>
                </a:path>
                <a:path w="6712584" h="47625">
                  <a:moveTo>
                    <a:pt x="4046410" y="0"/>
                  </a:moveTo>
                  <a:lnTo>
                    <a:pt x="3998811" y="0"/>
                  </a:lnTo>
                  <a:lnTo>
                    <a:pt x="3998811" y="47625"/>
                  </a:lnTo>
                  <a:lnTo>
                    <a:pt x="4046410" y="47625"/>
                  </a:lnTo>
                  <a:lnTo>
                    <a:pt x="4046410" y="0"/>
                  </a:lnTo>
                  <a:close/>
                </a:path>
                <a:path w="6712584" h="47625">
                  <a:moveTo>
                    <a:pt x="4141622" y="0"/>
                  </a:moveTo>
                  <a:lnTo>
                    <a:pt x="4094010" y="0"/>
                  </a:lnTo>
                  <a:lnTo>
                    <a:pt x="4094010" y="47625"/>
                  </a:lnTo>
                  <a:lnTo>
                    <a:pt x="4141622" y="47625"/>
                  </a:lnTo>
                  <a:lnTo>
                    <a:pt x="4141622" y="0"/>
                  </a:lnTo>
                  <a:close/>
                </a:path>
                <a:path w="6712584" h="47625">
                  <a:moveTo>
                    <a:pt x="4236834" y="0"/>
                  </a:moveTo>
                  <a:lnTo>
                    <a:pt x="4189222" y="0"/>
                  </a:lnTo>
                  <a:lnTo>
                    <a:pt x="4189222" y="47625"/>
                  </a:lnTo>
                  <a:lnTo>
                    <a:pt x="4236834" y="47625"/>
                  </a:lnTo>
                  <a:lnTo>
                    <a:pt x="4236834" y="0"/>
                  </a:lnTo>
                  <a:close/>
                </a:path>
                <a:path w="6712584" h="47625">
                  <a:moveTo>
                    <a:pt x="4332046" y="0"/>
                  </a:moveTo>
                  <a:lnTo>
                    <a:pt x="4284434" y="0"/>
                  </a:lnTo>
                  <a:lnTo>
                    <a:pt x="4284434" y="47625"/>
                  </a:lnTo>
                  <a:lnTo>
                    <a:pt x="4332046" y="47625"/>
                  </a:lnTo>
                  <a:lnTo>
                    <a:pt x="4332046" y="0"/>
                  </a:lnTo>
                  <a:close/>
                </a:path>
                <a:path w="6712584" h="47625">
                  <a:moveTo>
                    <a:pt x="4427245" y="0"/>
                  </a:moveTo>
                  <a:lnTo>
                    <a:pt x="4379646" y="0"/>
                  </a:lnTo>
                  <a:lnTo>
                    <a:pt x="4379646" y="47625"/>
                  </a:lnTo>
                  <a:lnTo>
                    <a:pt x="4427245" y="47625"/>
                  </a:lnTo>
                  <a:lnTo>
                    <a:pt x="4427245" y="0"/>
                  </a:lnTo>
                  <a:close/>
                </a:path>
                <a:path w="6712584" h="47625">
                  <a:moveTo>
                    <a:pt x="4522457" y="0"/>
                  </a:moveTo>
                  <a:lnTo>
                    <a:pt x="4474857" y="0"/>
                  </a:lnTo>
                  <a:lnTo>
                    <a:pt x="4474857" y="47625"/>
                  </a:lnTo>
                  <a:lnTo>
                    <a:pt x="4522457" y="47625"/>
                  </a:lnTo>
                  <a:lnTo>
                    <a:pt x="4522457" y="0"/>
                  </a:lnTo>
                  <a:close/>
                </a:path>
                <a:path w="6712584" h="47625">
                  <a:moveTo>
                    <a:pt x="4617669" y="0"/>
                  </a:moveTo>
                  <a:lnTo>
                    <a:pt x="4570069" y="0"/>
                  </a:lnTo>
                  <a:lnTo>
                    <a:pt x="4570069" y="47625"/>
                  </a:lnTo>
                  <a:lnTo>
                    <a:pt x="4617669" y="47625"/>
                  </a:lnTo>
                  <a:lnTo>
                    <a:pt x="4617669" y="0"/>
                  </a:lnTo>
                  <a:close/>
                </a:path>
                <a:path w="6712584" h="47625">
                  <a:moveTo>
                    <a:pt x="4712881" y="0"/>
                  </a:moveTo>
                  <a:lnTo>
                    <a:pt x="4665269" y="0"/>
                  </a:lnTo>
                  <a:lnTo>
                    <a:pt x="4665269" y="47625"/>
                  </a:lnTo>
                  <a:lnTo>
                    <a:pt x="4712881" y="47625"/>
                  </a:lnTo>
                  <a:lnTo>
                    <a:pt x="4712881" y="0"/>
                  </a:lnTo>
                  <a:close/>
                </a:path>
                <a:path w="6712584" h="47625">
                  <a:moveTo>
                    <a:pt x="4808093" y="0"/>
                  </a:moveTo>
                  <a:lnTo>
                    <a:pt x="4760480" y="0"/>
                  </a:lnTo>
                  <a:lnTo>
                    <a:pt x="4760480" y="47625"/>
                  </a:lnTo>
                  <a:lnTo>
                    <a:pt x="4808093" y="47625"/>
                  </a:lnTo>
                  <a:lnTo>
                    <a:pt x="4808093" y="0"/>
                  </a:lnTo>
                  <a:close/>
                </a:path>
                <a:path w="6712584" h="47625">
                  <a:moveTo>
                    <a:pt x="4903305" y="0"/>
                  </a:moveTo>
                  <a:lnTo>
                    <a:pt x="4855692" y="0"/>
                  </a:lnTo>
                  <a:lnTo>
                    <a:pt x="4855692" y="47625"/>
                  </a:lnTo>
                  <a:lnTo>
                    <a:pt x="4903305" y="47625"/>
                  </a:lnTo>
                  <a:lnTo>
                    <a:pt x="4903305" y="0"/>
                  </a:lnTo>
                  <a:close/>
                </a:path>
                <a:path w="6712584" h="47625">
                  <a:moveTo>
                    <a:pt x="4998504" y="0"/>
                  </a:moveTo>
                  <a:lnTo>
                    <a:pt x="4950904" y="0"/>
                  </a:lnTo>
                  <a:lnTo>
                    <a:pt x="4950904" y="47625"/>
                  </a:lnTo>
                  <a:lnTo>
                    <a:pt x="4998504" y="47625"/>
                  </a:lnTo>
                  <a:lnTo>
                    <a:pt x="4998504" y="0"/>
                  </a:lnTo>
                  <a:close/>
                </a:path>
                <a:path w="6712584" h="47625">
                  <a:moveTo>
                    <a:pt x="5093716" y="0"/>
                  </a:moveTo>
                  <a:lnTo>
                    <a:pt x="5046116" y="0"/>
                  </a:lnTo>
                  <a:lnTo>
                    <a:pt x="5046116" y="47625"/>
                  </a:lnTo>
                  <a:lnTo>
                    <a:pt x="5093716" y="47625"/>
                  </a:lnTo>
                  <a:lnTo>
                    <a:pt x="5093716" y="0"/>
                  </a:lnTo>
                  <a:close/>
                </a:path>
                <a:path w="6712584" h="47625">
                  <a:moveTo>
                    <a:pt x="5188928" y="0"/>
                  </a:moveTo>
                  <a:lnTo>
                    <a:pt x="5141328" y="0"/>
                  </a:lnTo>
                  <a:lnTo>
                    <a:pt x="5141328" y="47625"/>
                  </a:lnTo>
                  <a:lnTo>
                    <a:pt x="5188928" y="47625"/>
                  </a:lnTo>
                  <a:lnTo>
                    <a:pt x="5188928" y="0"/>
                  </a:lnTo>
                  <a:close/>
                </a:path>
                <a:path w="6712584" h="47625">
                  <a:moveTo>
                    <a:pt x="5284140" y="0"/>
                  </a:moveTo>
                  <a:lnTo>
                    <a:pt x="5236527" y="0"/>
                  </a:lnTo>
                  <a:lnTo>
                    <a:pt x="5236527" y="47625"/>
                  </a:lnTo>
                  <a:lnTo>
                    <a:pt x="5284140" y="47625"/>
                  </a:lnTo>
                  <a:lnTo>
                    <a:pt x="5284140" y="0"/>
                  </a:lnTo>
                  <a:close/>
                </a:path>
                <a:path w="6712584" h="47625">
                  <a:moveTo>
                    <a:pt x="5379351" y="0"/>
                  </a:moveTo>
                  <a:lnTo>
                    <a:pt x="5331739" y="0"/>
                  </a:lnTo>
                  <a:lnTo>
                    <a:pt x="5331739" y="47625"/>
                  </a:lnTo>
                  <a:lnTo>
                    <a:pt x="5379351" y="47625"/>
                  </a:lnTo>
                  <a:lnTo>
                    <a:pt x="5379351" y="0"/>
                  </a:lnTo>
                  <a:close/>
                </a:path>
                <a:path w="6712584" h="47625">
                  <a:moveTo>
                    <a:pt x="5474563" y="0"/>
                  </a:moveTo>
                  <a:lnTo>
                    <a:pt x="5426951" y="0"/>
                  </a:lnTo>
                  <a:lnTo>
                    <a:pt x="5426951" y="47625"/>
                  </a:lnTo>
                  <a:lnTo>
                    <a:pt x="5474563" y="47625"/>
                  </a:lnTo>
                  <a:lnTo>
                    <a:pt x="5474563" y="0"/>
                  </a:lnTo>
                  <a:close/>
                </a:path>
                <a:path w="6712584" h="47625">
                  <a:moveTo>
                    <a:pt x="5569763" y="0"/>
                  </a:moveTo>
                  <a:lnTo>
                    <a:pt x="5522163" y="0"/>
                  </a:lnTo>
                  <a:lnTo>
                    <a:pt x="5522163" y="47625"/>
                  </a:lnTo>
                  <a:lnTo>
                    <a:pt x="5569763" y="47625"/>
                  </a:lnTo>
                  <a:lnTo>
                    <a:pt x="5569763" y="0"/>
                  </a:lnTo>
                  <a:close/>
                </a:path>
                <a:path w="6712584" h="47625">
                  <a:moveTo>
                    <a:pt x="5664974" y="0"/>
                  </a:moveTo>
                  <a:lnTo>
                    <a:pt x="5617375" y="0"/>
                  </a:lnTo>
                  <a:lnTo>
                    <a:pt x="5617375" y="47625"/>
                  </a:lnTo>
                  <a:lnTo>
                    <a:pt x="5664974" y="47625"/>
                  </a:lnTo>
                  <a:lnTo>
                    <a:pt x="5664974" y="0"/>
                  </a:lnTo>
                  <a:close/>
                </a:path>
                <a:path w="6712584" h="47625">
                  <a:moveTo>
                    <a:pt x="5760186" y="0"/>
                  </a:moveTo>
                  <a:lnTo>
                    <a:pt x="5712587" y="0"/>
                  </a:lnTo>
                  <a:lnTo>
                    <a:pt x="5712587" y="47625"/>
                  </a:lnTo>
                  <a:lnTo>
                    <a:pt x="5760186" y="47625"/>
                  </a:lnTo>
                  <a:lnTo>
                    <a:pt x="5760186" y="0"/>
                  </a:lnTo>
                  <a:close/>
                </a:path>
                <a:path w="6712584" h="47625">
                  <a:moveTo>
                    <a:pt x="5855398" y="0"/>
                  </a:moveTo>
                  <a:lnTo>
                    <a:pt x="5807786" y="0"/>
                  </a:lnTo>
                  <a:lnTo>
                    <a:pt x="5807786" y="47625"/>
                  </a:lnTo>
                  <a:lnTo>
                    <a:pt x="5855398" y="47625"/>
                  </a:lnTo>
                  <a:lnTo>
                    <a:pt x="5855398" y="0"/>
                  </a:lnTo>
                  <a:close/>
                </a:path>
                <a:path w="6712584" h="47625">
                  <a:moveTo>
                    <a:pt x="5950610" y="0"/>
                  </a:moveTo>
                  <a:lnTo>
                    <a:pt x="5902998" y="0"/>
                  </a:lnTo>
                  <a:lnTo>
                    <a:pt x="5902998" y="47625"/>
                  </a:lnTo>
                  <a:lnTo>
                    <a:pt x="5950610" y="47625"/>
                  </a:lnTo>
                  <a:lnTo>
                    <a:pt x="5950610" y="0"/>
                  </a:lnTo>
                  <a:close/>
                </a:path>
                <a:path w="6712584" h="47625">
                  <a:moveTo>
                    <a:pt x="6045822" y="0"/>
                  </a:moveTo>
                  <a:lnTo>
                    <a:pt x="5998210" y="0"/>
                  </a:lnTo>
                  <a:lnTo>
                    <a:pt x="5998210" y="47625"/>
                  </a:lnTo>
                  <a:lnTo>
                    <a:pt x="6045822" y="47625"/>
                  </a:lnTo>
                  <a:lnTo>
                    <a:pt x="6045822" y="0"/>
                  </a:lnTo>
                  <a:close/>
                </a:path>
                <a:path w="6712584" h="47625">
                  <a:moveTo>
                    <a:pt x="6141021" y="0"/>
                  </a:moveTo>
                  <a:lnTo>
                    <a:pt x="6093422" y="0"/>
                  </a:lnTo>
                  <a:lnTo>
                    <a:pt x="6093422" y="47625"/>
                  </a:lnTo>
                  <a:lnTo>
                    <a:pt x="6141021" y="47625"/>
                  </a:lnTo>
                  <a:lnTo>
                    <a:pt x="6141021" y="0"/>
                  </a:lnTo>
                  <a:close/>
                </a:path>
                <a:path w="6712584" h="47625">
                  <a:moveTo>
                    <a:pt x="6236233" y="0"/>
                  </a:moveTo>
                  <a:lnTo>
                    <a:pt x="6188634" y="0"/>
                  </a:lnTo>
                  <a:lnTo>
                    <a:pt x="6188634" y="47625"/>
                  </a:lnTo>
                  <a:lnTo>
                    <a:pt x="6236233" y="47625"/>
                  </a:lnTo>
                  <a:lnTo>
                    <a:pt x="6236233" y="0"/>
                  </a:lnTo>
                  <a:close/>
                </a:path>
                <a:path w="6712584" h="47625">
                  <a:moveTo>
                    <a:pt x="6331445" y="0"/>
                  </a:moveTo>
                  <a:lnTo>
                    <a:pt x="6283845" y="0"/>
                  </a:lnTo>
                  <a:lnTo>
                    <a:pt x="6283845" y="47625"/>
                  </a:lnTo>
                  <a:lnTo>
                    <a:pt x="6331445" y="47625"/>
                  </a:lnTo>
                  <a:lnTo>
                    <a:pt x="6331445" y="0"/>
                  </a:lnTo>
                  <a:close/>
                </a:path>
                <a:path w="6712584" h="47625">
                  <a:moveTo>
                    <a:pt x="6426657" y="0"/>
                  </a:moveTo>
                  <a:lnTo>
                    <a:pt x="6379045" y="0"/>
                  </a:lnTo>
                  <a:lnTo>
                    <a:pt x="6379045" y="47625"/>
                  </a:lnTo>
                  <a:lnTo>
                    <a:pt x="6426657" y="47625"/>
                  </a:lnTo>
                  <a:lnTo>
                    <a:pt x="6426657" y="0"/>
                  </a:lnTo>
                  <a:close/>
                </a:path>
                <a:path w="6712584" h="47625">
                  <a:moveTo>
                    <a:pt x="6521869" y="0"/>
                  </a:moveTo>
                  <a:lnTo>
                    <a:pt x="6474257" y="0"/>
                  </a:lnTo>
                  <a:lnTo>
                    <a:pt x="6474257" y="47625"/>
                  </a:lnTo>
                  <a:lnTo>
                    <a:pt x="6521869" y="47625"/>
                  </a:lnTo>
                  <a:lnTo>
                    <a:pt x="6521869" y="0"/>
                  </a:lnTo>
                  <a:close/>
                </a:path>
                <a:path w="6712584" h="47625">
                  <a:moveTo>
                    <a:pt x="6617081" y="0"/>
                  </a:moveTo>
                  <a:lnTo>
                    <a:pt x="6569469" y="0"/>
                  </a:lnTo>
                  <a:lnTo>
                    <a:pt x="6569469" y="47625"/>
                  </a:lnTo>
                  <a:lnTo>
                    <a:pt x="6617081" y="47625"/>
                  </a:lnTo>
                  <a:lnTo>
                    <a:pt x="6617081" y="0"/>
                  </a:lnTo>
                  <a:close/>
                </a:path>
                <a:path w="6712584" h="47625">
                  <a:moveTo>
                    <a:pt x="6712280" y="0"/>
                  </a:moveTo>
                  <a:lnTo>
                    <a:pt x="6664680" y="0"/>
                  </a:lnTo>
                  <a:lnTo>
                    <a:pt x="6664680" y="47625"/>
                  </a:lnTo>
                  <a:lnTo>
                    <a:pt x="6712280" y="47625"/>
                  </a:lnTo>
                  <a:lnTo>
                    <a:pt x="671228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6388957" y="4573917"/>
              <a:ext cx="1000125" cy="47625"/>
            </a:xfrm>
            <a:custGeom>
              <a:avLst/>
              <a:gdLst/>
              <a:ahLst/>
              <a:cxnLst/>
              <a:rect l="l" t="t" r="r" b="b"/>
              <a:pathLst>
                <a:path w="1000125" h="47625">
                  <a:moveTo>
                    <a:pt x="47599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47599" y="47625"/>
                  </a:lnTo>
                  <a:lnTo>
                    <a:pt x="47599" y="0"/>
                  </a:lnTo>
                  <a:close/>
                </a:path>
                <a:path w="1000125" h="47625">
                  <a:moveTo>
                    <a:pt x="142811" y="0"/>
                  </a:moveTo>
                  <a:lnTo>
                    <a:pt x="95211" y="0"/>
                  </a:lnTo>
                  <a:lnTo>
                    <a:pt x="95211" y="47625"/>
                  </a:lnTo>
                  <a:lnTo>
                    <a:pt x="142811" y="47625"/>
                  </a:lnTo>
                  <a:lnTo>
                    <a:pt x="142811" y="0"/>
                  </a:lnTo>
                  <a:close/>
                </a:path>
                <a:path w="1000125" h="47625">
                  <a:moveTo>
                    <a:pt x="238023" y="0"/>
                  </a:moveTo>
                  <a:lnTo>
                    <a:pt x="190423" y="0"/>
                  </a:lnTo>
                  <a:lnTo>
                    <a:pt x="190423" y="47625"/>
                  </a:lnTo>
                  <a:lnTo>
                    <a:pt x="238023" y="47625"/>
                  </a:lnTo>
                  <a:lnTo>
                    <a:pt x="238023" y="0"/>
                  </a:lnTo>
                  <a:close/>
                </a:path>
                <a:path w="1000125" h="47625">
                  <a:moveTo>
                    <a:pt x="333235" y="0"/>
                  </a:moveTo>
                  <a:lnTo>
                    <a:pt x="285623" y="0"/>
                  </a:lnTo>
                  <a:lnTo>
                    <a:pt x="285623" y="47625"/>
                  </a:lnTo>
                  <a:lnTo>
                    <a:pt x="333235" y="47625"/>
                  </a:lnTo>
                  <a:lnTo>
                    <a:pt x="333235" y="0"/>
                  </a:lnTo>
                  <a:close/>
                </a:path>
                <a:path w="1000125" h="47625">
                  <a:moveTo>
                    <a:pt x="428447" y="0"/>
                  </a:moveTo>
                  <a:lnTo>
                    <a:pt x="380834" y="0"/>
                  </a:lnTo>
                  <a:lnTo>
                    <a:pt x="380834" y="47625"/>
                  </a:lnTo>
                  <a:lnTo>
                    <a:pt x="428447" y="47625"/>
                  </a:lnTo>
                  <a:lnTo>
                    <a:pt x="428447" y="0"/>
                  </a:lnTo>
                  <a:close/>
                </a:path>
                <a:path w="1000125" h="47625">
                  <a:moveTo>
                    <a:pt x="523659" y="0"/>
                  </a:moveTo>
                  <a:lnTo>
                    <a:pt x="476046" y="0"/>
                  </a:lnTo>
                  <a:lnTo>
                    <a:pt x="476046" y="47625"/>
                  </a:lnTo>
                  <a:lnTo>
                    <a:pt x="523659" y="47625"/>
                  </a:lnTo>
                  <a:lnTo>
                    <a:pt x="523659" y="0"/>
                  </a:lnTo>
                  <a:close/>
                </a:path>
                <a:path w="1000125" h="47625">
                  <a:moveTo>
                    <a:pt x="618858" y="0"/>
                  </a:moveTo>
                  <a:lnTo>
                    <a:pt x="571258" y="0"/>
                  </a:lnTo>
                  <a:lnTo>
                    <a:pt x="571258" y="47625"/>
                  </a:lnTo>
                  <a:lnTo>
                    <a:pt x="618858" y="47625"/>
                  </a:lnTo>
                  <a:lnTo>
                    <a:pt x="618858" y="0"/>
                  </a:lnTo>
                  <a:close/>
                </a:path>
                <a:path w="1000125" h="47625">
                  <a:moveTo>
                    <a:pt x="714070" y="0"/>
                  </a:moveTo>
                  <a:lnTo>
                    <a:pt x="666470" y="0"/>
                  </a:lnTo>
                  <a:lnTo>
                    <a:pt x="666470" y="47625"/>
                  </a:lnTo>
                  <a:lnTo>
                    <a:pt x="714070" y="47625"/>
                  </a:lnTo>
                  <a:lnTo>
                    <a:pt x="714070" y="0"/>
                  </a:lnTo>
                  <a:close/>
                </a:path>
                <a:path w="1000125" h="47625">
                  <a:moveTo>
                    <a:pt x="809282" y="0"/>
                  </a:moveTo>
                  <a:lnTo>
                    <a:pt x="761682" y="0"/>
                  </a:lnTo>
                  <a:lnTo>
                    <a:pt x="761682" y="47625"/>
                  </a:lnTo>
                  <a:lnTo>
                    <a:pt x="809282" y="47625"/>
                  </a:lnTo>
                  <a:lnTo>
                    <a:pt x="809282" y="0"/>
                  </a:lnTo>
                  <a:close/>
                </a:path>
                <a:path w="1000125" h="47625">
                  <a:moveTo>
                    <a:pt x="904494" y="0"/>
                  </a:moveTo>
                  <a:lnTo>
                    <a:pt x="856881" y="0"/>
                  </a:lnTo>
                  <a:lnTo>
                    <a:pt x="856881" y="47625"/>
                  </a:lnTo>
                  <a:lnTo>
                    <a:pt x="904494" y="47625"/>
                  </a:lnTo>
                  <a:lnTo>
                    <a:pt x="904494" y="0"/>
                  </a:lnTo>
                  <a:close/>
                </a:path>
                <a:path w="1000125" h="47625">
                  <a:moveTo>
                    <a:pt x="999705" y="0"/>
                  </a:moveTo>
                  <a:lnTo>
                    <a:pt x="952093" y="0"/>
                  </a:lnTo>
                  <a:lnTo>
                    <a:pt x="952093" y="47625"/>
                  </a:lnTo>
                  <a:lnTo>
                    <a:pt x="999705" y="47625"/>
                  </a:lnTo>
                  <a:lnTo>
                    <a:pt x="999705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4544" y="2752182"/>
            <a:ext cx="9134475" cy="5581650"/>
          </a:xfrm>
          <a:custGeom>
            <a:avLst/>
            <a:gdLst/>
            <a:ahLst/>
            <a:cxnLst/>
            <a:rect l="l" t="t" r="r" b="b"/>
            <a:pathLst>
              <a:path w="9134475" h="5581650">
                <a:moveTo>
                  <a:pt x="9134475" y="5581650"/>
                </a:moveTo>
                <a:lnTo>
                  <a:pt x="0" y="5581650"/>
                </a:lnTo>
                <a:lnTo>
                  <a:pt x="0" y="0"/>
                </a:lnTo>
                <a:lnTo>
                  <a:pt x="9134475" y="0"/>
                </a:lnTo>
                <a:lnTo>
                  <a:pt x="9134475" y="5581650"/>
                </a:lnTo>
                <a:close/>
              </a:path>
            </a:pathLst>
          </a:custGeom>
          <a:solidFill>
            <a:srgbClr val="A066CB">
              <a:alpha val="86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8332226"/>
            <a:ext cx="3398520" cy="1955164"/>
            <a:chOff x="0" y="8332226"/>
            <a:chExt cx="3398520" cy="1955164"/>
          </a:xfrm>
        </p:grpSpPr>
        <p:sp>
          <p:nvSpPr>
            <p:cNvPr id="4" name="object 4"/>
            <p:cNvSpPr/>
            <p:nvPr/>
          </p:nvSpPr>
          <p:spPr>
            <a:xfrm>
              <a:off x="1952708" y="9768739"/>
              <a:ext cx="1445260" cy="518795"/>
            </a:xfrm>
            <a:custGeom>
              <a:avLst/>
              <a:gdLst/>
              <a:ahLst/>
              <a:cxnLst/>
              <a:rect l="l" t="t" r="r" b="b"/>
              <a:pathLst>
                <a:path w="1445260" h="518795">
                  <a:moveTo>
                    <a:pt x="0" y="518257"/>
                  </a:moveTo>
                  <a:lnTo>
                    <a:pt x="1445204" y="518257"/>
                  </a:lnTo>
                  <a:lnTo>
                    <a:pt x="1145899" y="0"/>
                  </a:lnTo>
                  <a:lnTo>
                    <a:pt x="299261" y="0"/>
                  </a:lnTo>
                  <a:lnTo>
                    <a:pt x="0" y="518257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8985" y="8332226"/>
              <a:ext cx="2417445" cy="1955164"/>
            </a:xfrm>
            <a:custGeom>
              <a:avLst/>
              <a:gdLst/>
              <a:ahLst/>
              <a:cxnLst/>
              <a:rect l="l" t="t" r="r" b="b"/>
              <a:pathLst>
                <a:path w="2417445" h="1955164">
                  <a:moveTo>
                    <a:pt x="0" y="1954773"/>
                  </a:moveTo>
                  <a:lnTo>
                    <a:pt x="1694031" y="1954773"/>
                  </a:lnTo>
                  <a:lnTo>
                    <a:pt x="2131740" y="1196879"/>
                  </a:lnTo>
                  <a:lnTo>
                    <a:pt x="2417134" y="703614"/>
                  </a:lnTo>
                  <a:lnTo>
                    <a:pt x="2009935" y="0"/>
                  </a:lnTo>
                  <a:lnTo>
                    <a:pt x="1129395" y="0"/>
                  </a:lnTo>
                  <a:lnTo>
                    <a:pt x="869016" y="449952"/>
                  </a:lnTo>
                  <a:lnTo>
                    <a:pt x="868833" y="449952"/>
                  </a:lnTo>
                  <a:lnTo>
                    <a:pt x="298719" y="1436513"/>
                  </a:lnTo>
                  <a:lnTo>
                    <a:pt x="298104" y="1436513"/>
                  </a:lnTo>
                  <a:lnTo>
                    <a:pt x="142049" y="1707591"/>
                  </a:lnTo>
                  <a:lnTo>
                    <a:pt x="0" y="1954773"/>
                  </a:lnTo>
                  <a:close/>
                </a:path>
                <a:path w="2417445" h="1955164">
                  <a:moveTo>
                    <a:pt x="868833" y="449952"/>
                  </a:moveTo>
                  <a:lnTo>
                    <a:pt x="869016" y="449952"/>
                  </a:lnTo>
                  <a:lnTo>
                    <a:pt x="868833" y="449952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332226"/>
              <a:ext cx="981710" cy="1955164"/>
            </a:xfrm>
            <a:custGeom>
              <a:avLst/>
              <a:gdLst/>
              <a:ahLst/>
              <a:cxnLst/>
              <a:rect l="l" t="t" r="r" b="b"/>
              <a:pathLst>
                <a:path w="981710" h="1955165">
                  <a:moveTo>
                    <a:pt x="0" y="1954773"/>
                  </a:moveTo>
                  <a:lnTo>
                    <a:pt x="257102" y="1954773"/>
                  </a:lnTo>
                  <a:lnTo>
                    <a:pt x="556853" y="1436513"/>
                  </a:lnTo>
                  <a:lnTo>
                    <a:pt x="557089" y="1436513"/>
                  </a:lnTo>
                  <a:lnTo>
                    <a:pt x="981249" y="703614"/>
                  </a:lnTo>
                  <a:lnTo>
                    <a:pt x="574041" y="0"/>
                  </a:lnTo>
                  <a:lnTo>
                    <a:pt x="0" y="0"/>
                  </a:lnTo>
                  <a:lnTo>
                    <a:pt x="0" y="195477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699114" y="3785982"/>
            <a:ext cx="457200" cy="457200"/>
            <a:chOff x="2699114" y="3785982"/>
            <a:chExt cx="457200" cy="457200"/>
          </a:xfrm>
        </p:grpSpPr>
        <p:sp>
          <p:nvSpPr>
            <p:cNvPr id="8" name="object 8"/>
            <p:cNvSpPr/>
            <p:nvPr/>
          </p:nvSpPr>
          <p:spPr>
            <a:xfrm>
              <a:off x="2699114" y="378598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6" y="452552"/>
                  </a:lnTo>
                  <a:lnTo>
                    <a:pt x="139622" y="439225"/>
                  </a:lnTo>
                  <a:lnTo>
                    <a:pt x="100799" y="418142"/>
                  </a:lnTo>
                  <a:lnTo>
                    <a:pt x="66973" y="390226"/>
                  </a:lnTo>
                  <a:lnTo>
                    <a:pt x="39057" y="356400"/>
                  </a:lnTo>
                  <a:lnTo>
                    <a:pt x="17974" y="317577"/>
                  </a:lnTo>
                  <a:lnTo>
                    <a:pt x="4647" y="274673"/>
                  </a:lnTo>
                  <a:lnTo>
                    <a:pt x="0" y="228599"/>
                  </a:lnTo>
                  <a:lnTo>
                    <a:pt x="4647" y="182526"/>
                  </a:lnTo>
                  <a:lnTo>
                    <a:pt x="17974" y="139622"/>
                  </a:lnTo>
                  <a:lnTo>
                    <a:pt x="39057" y="100799"/>
                  </a:lnTo>
                  <a:lnTo>
                    <a:pt x="66973" y="66973"/>
                  </a:lnTo>
                  <a:lnTo>
                    <a:pt x="100799" y="39057"/>
                  </a:lnTo>
                  <a:lnTo>
                    <a:pt x="139622" y="17974"/>
                  </a:lnTo>
                  <a:lnTo>
                    <a:pt x="182526" y="4647"/>
                  </a:lnTo>
                  <a:lnTo>
                    <a:pt x="228599" y="0"/>
                  </a:lnTo>
                  <a:lnTo>
                    <a:pt x="274673" y="4647"/>
                  </a:lnTo>
                  <a:lnTo>
                    <a:pt x="317577" y="17974"/>
                  </a:lnTo>
                  <a:lnTo>
                    <a:pt x="318269" y="18350"/>
                  </a:lnTo>
                  <a:lnTo>
                    <a:pt x="228599" y="18350"/>
                  </a:lnTo>
                  <a:lnTo>
                    <a:pt x="186228" y="22621"/>
                  </a:lnTo>
                  <a:lnTo>
                    <a:pt x="146762" y="34873"/>
                  </a:lnTo>
                  <a:lnTo>
                    <a:pt x="111048" y="54258"/>
                  </a:lnTo>
                  <a:lnTo>
                    <a:pt x="79932" y="79932"/>
                  </a:lnTo>
                  <a:lnTo>
                    <a:pt x="54258" y="111048"/>
                  </a:lnTo>
                  <a:lnTo>
                    <a:pt x="34873" y="146762"/>
                  </a:lnTo>
                  <a:lnTo>
                    <a:pt x="22621" y="186228"/>
                  </a:lnTo>
                  <a:lnTo>
                    <a:pt x="18350" y="228599"/>
                  </a:lnTo>
                  <a:lnTo>
                    <a:pt x="22621" y="270971"/>
                  </a:lnTo>
                  <a:lnTo>
                    <a:pt x="34873" y="310437"/>
                  </a:lnTo>
                  <a:lnTo>
                    <a:pt x="54258" y="346151"/>
                  </a:lnTo>
                  <a:lnTo>
                    <a:pt x="79932" y="377267"/>
                  </a:lnTo>
                  <a:lnTo>
                    <a:pt x="111048" y="402941"/>
                  </a:lnTo>
                  <a:lnTo>
                    <a:pt x="146762" y="422326"/>
                  </a:lnTo>
                  <a:lnTo>
                    <a:pt x="186228" y="434578"/>
                  </a:lnTo>
                  <a:lnTo>
                    <a:pt x="228599" y="438849"/>
                  </a:lnTo>
                  <a:lnTo>
                    <a:pt x="318269" y="438849"/>
                  </a:lnTo>
                  <a:lnTo>
                    <a:pt x="317577" y="439225"/>
                  </a:lnTo>
                  <a:lnTo>
                    <a:pt x="274673" y="452552"/>
                  </a:lnTo>
                  <a:lnTo>
                    <a:pt x="228599" y="457199"/>
                  </a:lnTo>
                  <a:close/>
                </a:path>
                <a:path w="457200" h="457200">
                  <a:moveTo>
                    <a:pt x="318269" y="438849"/>
                  </a:moveTo>
                  <a:lnTo>
                    <a:pt x="228599" y="438849"/>
                  </a:lnTo>
                  <a:lnTo>
                    <a:pt x="270971" y="434578"/>
                  </a:lnTo>
                  <a:lnTo>
                    <a:pt x="310437" y="422326"/>
                  </a:lnTo>
                  <a:lnTo>
                    <a:pt x="346151" y="402941"/>
                  </a:lnTo>
                  <a:lnTo>
                    <a:pt x="377267" y="377267"/>
                  </a:lnTo>
                  <a:lnTo>
                    <a:pt x="402941" y="346151"/>
                  </a:lnTo>
                  <a:lnTo>
                    <a:pt x="422326" y="310437"/>
                  </a:lnTo>
                  <a:lnTo>
                    <a:pt x="434578" y="270971"/>
                  </a:lnTo>
                  <a:lnTo>
                    <a:pt x="438849" y="228599"/>
                  </a:lnTo>
                  <a:lnTo>
                    <a:pt x="434578" y="186228"/>
                  </a:lnTo>
                  <a:lnTo>
                    <a:pt x="422326" y="146762"/>
                  </a:lnTo>
                  <a:lnTo>
                    <a:pt x="402941" y="111048"/>
                  </a:lnTo>
                  <a:lnTo>
                    <a:pt x="377267" y="79932"/>
                  </a:lnTo>
                  <a:lnTo>
                    <a:pt x="346151" y="54258"/>
                  </a:lnTo>
                  <a:lnTo>
                    <a:pt x="310437" y="34873"/>
                  </a:lnTo>
                  <a:lnTo>
                    <a:pt x="270971" y="22621"/>
                  </a:lnTo>
                  <a:lnTo>
                    <a:pt x="228599" y="18350"/>
                  </a:lnTo>
                  <a:lnTo>
                    <a:pt x="318269" y="18350"/>
                  </a:lnTo>
                  <a:lnTo>
                    <a:pt x="356400" y="39057"/>
                  </a:lnTo>
                  <a:lnTo>
                    <a:pt x="390226" y="66973"/>
                  </a:lnTo>
                  <a:lnTo>
                    <a:pt x="418142" y="100799"/>
                  </a:lnTo>
                  <a:lnTo>
                    <a:pt x="439225" y="139622"/>
                  </a:lnTo>
                  <a:lnTo>
                    <a:pt x="452552" y="182526"/>
                  </a:lnTo>
                  <a:lnTo>
                    <a:pt x="457199" y="228599"/>
                  </a:lnTo>
                  <a:lnTo>
                    <a:pt x="452552" y="274673"/>
                  </a:lnTo>
                  <a:lnTo>
                    <a:pt x="439225" y="317577"/>
                  </a:lnTo>
                  <a:lnTo>
                    <a:pt x="418142" y="356400"/>
                  </a:lnTo>
                  <a:lnTo>
                    <a:pt x="390226" y="390226"/>
                  </a:lnTo>
                  <a:lnTo>
                    <a:pt x="356400" y="418142"/>
                  </a:lnTo>
                  <a:lnTo>
                    <a:pt x="318269" y="438849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5622" y="3862804"/>
              <a:ext cx="84182" cy="3035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699114" y="5868772"/>
            <a:ext cx="457200" cy="457200"/>
            <a:chOff x="2699114" y="5868772"/>
            <a:chExt cx="457200" cy="457200"/>
          </a:xfrm>
        </p:grpSpPr>
        <p:sp>
          <p:nvSpPr>
            <p:cNvPr id="11" name="object 11"/>
            <p:cNvSpPr/>
            <p:nvPr/>
          </p:nvSpPr>
          <p:spPr>
            <a:xfrm>
              <a:off x="2699114" y="586877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6" y="452552"/>
                  </a:lnTo>
                  <a:lnTo>
                    <a:pt x="139622" y="439225"/>
                  </a:lnTo>
                  <a:lnTo>
                    <a:pt x="100799" y="418142"/>
                  </a:lnTo>
                  <a:lnTo>
                    <a:pt x="66973" y="390226"/>
                  </a:lnTo>
                  <a:lnTo>
                    <a:pt x="39057" y="356400"/>
                  </a:lnTo>
                  <a:lnTo>
                    <a:pt x="17974" y="317577"/>
                  </a:lnTo>
                  <a:lnTo>
                    <a:pt x="4647" y="274673"/>
                  </a:lnTo>
                  <a:lnTo>
                    <a:pt x="0" y="228599"/>
                  </a:lnTo>
                  <a:lnTo>
                    <a:pt x="4647" y="182526"/>
                  </a:lnTo>
                  <a:lnTo>
                    <a:pt x="17974" y="139622"/>
                  </a:lnTo>
                  <a:lnTo>
                    <a:pt x="39057" y="100799"/>
                  </a:lnTo>
                  <a:lnTo>
                    <a:pt x="66973" y="66973"/>
                  </a:lnTo>
                  <a:lnTo>
                    <a:pt x="100799" y="39057"/>
                  </a:lnTo>
                  <a:lnTo>
                    <a:pt x="139622" y="17974"/>
                  </a:lnTo>
                  <a:lnTo>
                    <a:pt x="182526" y="4647"/>
                  </a:lnTo>
                  <a:lnTo>
                    <a:pt x="228599" y="0"/>
                  </a:lnTo>
                  <a:lnTo>
                    <a:pt x="274673" y="4647"/>
                  </a:lnTo>
                  <a:lnTo>
                    <a:pt x="317577" y="17974"/>
                  </a:lnTo>
                  <a:lnTo>
                    <a:pt x="318269" y="18350"/>
                  </a:lnTo>
                  <a:lnTo>
                    <a:pt x="228599" y="18350"/>
                  </a:lnTo>
                  <a:lnTo>
                    <a:pt x="186228" y="22621"/>
                  </a:lnTo>
                  <a:lnTo>
                    <a:pt x="146762" y="34873"/>
                  </a:lnTo>
                  <a:lnTo>
                    <a:pt x="111048" y="54258"/>
                  </a:lnTo>
                  <a:lnTo>
                    <a:pt x="79932" y="79932"/>
                  </a:lnTo>
                  <a:lnTo>
                    <a:pt x="54258" y="111048"/>
                  </a:lnTo>
                  <a:lnTo>
                    <a:pt x="34873" y="146762"/>
                  </a:lnTo>
                  <a:lnTo>
                    <a:pt x="22621" y="186228"/>
                  </a:lnTo>
                  <a:lnTo>
                    <a:pt x="18350" y="228599"/>
                  </a:lnTo>
                  <a:lnTo>
                    <a:pt x="22621" y="270971"/>
                  </a:lnTo>
                  <a:lnTo>
                    <a:pt x="34873" y="310437"/>
                  </a:lnTo>
                  <a:lnTo>
                    <a:pt x="54258" y="346151"/>
                  </a:lnTo>
                  <a:lnTo>
                    <a:pt x="79932" y="377267"/>
                  </a:lnTo>
                  <a:lnTo>
                    <a:pt x="111048" y="402941"/>
                  </a:lnTo>
                  <a:lnTo>
                    <a:pt x="146762" y="422326"/>
                  </a:lnTo>
                  <a:lnTo>
                    <a:pt x="186228" y="434578"/>
                  </a:lnTo>
                  <a:lnTo>
                    <a:pt x="228599" y="438849"/>
                  </a:lnTo>
                  <a:lnTo>
                    <a:pt x="318269" y="438849"/>
                  </a:lnTo>
                  <a:lnTo>
                    <a:pt x="317577" y="439225"/>
                  </a:lnTo>
                  <a:lnTo>
                    <a:pt x="274673" y="452552"/>
                  </a:lnTo>
                  <a:lnTo>
                    <a:pt x="228599" y="457199"/>
                  </a:lnTo>
                  <a:close/>
                </a:path>
                <a:path w="457200" h="457200">
                  <a:moveTo>
                    <a:pt x="318269" y="438849"/>
                  </a:moveTo>
                  <a:lnTo>
                    <a:pt x="228599" y="438849"/>
                  </a:lnTo>
                  <a:lnTo>
                    <a:pt x="270971" y="434578"/>
                  </a:lnTo>
                  <a:lnTo>
                    <a:pt x="310437" y="422326"/>
                  </a:lnTo>
                  <a:lnTo>
                    <a:pt x="346151" y="402941"/>
                  </a:lnTo>
                  <a:lnTo>
                    <a:pt x="377267" y="377267"/>
                  </a:lnTo>
                  <a:lnTo>
                    <a:pt x="402941" y="346151"/>
                  </a:lnTo>
                  <a:lnTo>
                    <a:pt x="422326" y="310437"/>
                  </a:lnTo>
                  <a:lnTo>
                    <a:pt x="434578" y="270971"/>
                  </a:lnTo>
                  <a:lnTo>
                    <a:pt x="438849" y="228599"/>
                  </a:lnTo>
                  <a:lnTo>
                    <a:pt x="434578" y="186228"/>
                  </a:lnTo>
                  <a:lnTo>
                    <a:pt x="422326" y="146762"/>
                  </a:lnTo>
                  <a:lnTo>
                    <a:pt x="402941" y="111048"/>
                  </a:lnTo>
                  <a:lnTo>
                    <a:pt x="377267" y="79932"/>
                  </a:lnTo>
                  <a:lnTo>
                    <a:pt x="346151" y="54258"/>
                  </a:lnTo>
                  <a:lnTo>
                    <a:pt x="310437" y="34873"/>
                  </a:lnTo>
                  <a:lnTo>
                    <a:pt x="270971" y="22621"/>
                  </a:lnTo>
                  <a:lnTo>
                    <a:pt x="228599" y="18350"/>
                  </a:lnTo>
                  <a:lnTo>
                    <a:pt x="318269" y="18350"/>
                  </a:lnTo>
                  <a:lnTo>
                    <a:pt x="356400" y="39057"/>
                  </a:lnTo>
                  <a:lnTo>
                    <a:pt x="390226" y="66973"/>
                  </a:lnTo>
                  <a:lnTo>
                    <a:pt x="418142" y="100799"/>
                  </a:lnTo>
                  <a:lnTo>
                    <a:pt x="439225" y="139622"/>
                  </a:lnTo>
                  <a:lnTo>
                    <a:pt x="452552" y="182526"/>
                  </a:lnTo>
                  <a:lnTo>
                    <a:pt x="457199" y="228599"/>
                  </a:lnTo>
                  <a:lnTo>
                    <a:pt x="452552" y="274673"/>
                  </a:lnTo>
                  <a:lnTo>
                    <a:pt x="439225" y="317577"/>
                  </a:lnTo>
                  <a:lnTo>
                    <a:pt x="418142" y="356400"/>
                  </a:lnTo>
                  <a:lnTo>
                    <a:pt x="390226" y="390226"/>
                  </a:lnTo>
                  <a:lnTo>
                    <a:pt x="356400" y="418142"/>
                  </a:lnTo>
                  <a:lnTo>
                    <a:pt x="318269" y="438849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5622" y="5945594"/>
              <a:ext cx="84182" cy="3035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0198059" y="4976515"/>
            <a:ext cx="4991099" cy="1133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4345" rIns="0" bIns="0" rtlCol="0">
            <a:spAutoFit/>
          </a:bodyPr>
          <a:lstStyle/>
          <a:p>
            <a:pPr marL="7095490" algn="ctr">
              <a:lnSpc>
                <a:spcPct val="100000"/>
              </a:lnSpc>
              <a:spcBef>
                <a:spcPts val="3735"/>
              </a:spcBef>
            </a:pPr>
            <a:r>
              <a:rPr spc="55" dirty="0"/>
              <a:t>Product</a:t>
            </a:r>
            <a:r>
              <a:rPr dirty="0"/>
              <a:t> </a:t>
            </a:r>
            <a:r>
              <a:rPr spc="85" dirty="0"/>
              <a:t>demonstration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'Turnkey'</a:t>
            </a:r>
            <a:r>
              <a:rPr spc="-465" dirty="0"/>
              <a:t> </a:t>
            </a:r>
            <a:r>
              <a:rPr spc="-50" dirty="0"/>
              <a:t>format</a:t>
            </a:r>
            <a:r>
              <a:rPr spc="-459" dirty="0"/>
              <a:t> </a:t>
            </a:r>
            <a:r>
              <a:rPr spc="-20" dirty="0"/>
              <a:t>for</a:t>
            </a:r>
            <a:r>
              <a:rPr spc="-465" dirty="0"/>
              <a:t> </a:t>
            </a:r>
            <a:r>
              <a:rPr spc="-35" dirty="0"/>
              <a:t>software</a:t>
            </a:r>
            <a:r>
              <a:rPr spc="-459" dirty="0"/>
              <a:t> </a:t>
            </a:r>
            <a:r>
              <a:rPr spc="-35" dirty="0"/>
              <a:t>delivery/sale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22571" y="3516515"/>
            <a:ext cx="7167245" cy="1719580"/>
          </a:xfrm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227965" algn="ctr">
              <a:lnSpc>
                <a:spcPct val="100000"/>
              </a:lnSpc>
              <a:spcBef>
                <a:spcPts val="1889"/>
              </a:spcBef>
            </a:pPr>
            <a:r>
              <a:rPr sz="3000" b="1" spc="100" dirty="0">
                <a:solidFill>
                  <a:srgbClr val="1736B1"/>
                </a:solidFill>
                <a:latin typeface="Trebuchet MS"/>
                <a:cs typeface="Trebuchet MS"/>
              </a:rPr>
              <a:t>Bootstrap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500" dirty="0">
                <a:latin typeface="Arial"/>
                <a:cs typeface="Arial"/>
              </a:rPr>
              <a:t>Initialize </a:t>
            </a:r>
            <a:r>
              <a:rPr sz="2500" spc="65" dirty="0">
                <a:latin typeface="Arial"/>
                <a:cs typeface="Arial"/>
              </a:rPr>
              <a:t>the </a:t>
            </a:r>
            <a:r>
              <a:rPr sz="2500" spc="25" dirty="0">
                <a:latin typeface="Arial"/>
                <a:cs typeface="Arial"/>
              </a:rPr>
              <a:t>application </a:t>
            </a:r>
            <a:r>
              <a:rPr sz="2500" spc="55" dirty="0">
                <a:latin typeface="Arial"/>
                <a:cs typeface="Arial"/>
              </a:rPr>
              <a:t>with </a:t>
            </a:r>
            <a:r>
              <a:rPr sz="2500" spc="20" dirty="0">
                <a:latin typeface="Arial"/>
                <a:cs typeface="Arial"/>
              </a:rPr>
              <a:t>some </a:t>
            </a:r>
            <a:r>
              <a:rPr sz="2500" spc="40" dirty="0">
                <a:latin typeface="Arial"/>
                <a:cs typeface="Arial"/>
              </a:rPr>
              <a:t>default</a:t>
            </a:r>
            <a:r>
              <a:rPr sz="2500" spc="-49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objects,</a:t>
            </a:r>
            <a:endParaRPr sz="2500">
              <a:latin typeface="Arial"/>
              <a:cs typeface="Arial"/>
            </a:endParaRPr>
          </a:p>
          <a:p>
            <a:pPr marL="519430">
              <a:lnSpc>
                <a:spcPct val="100000"/>
              </a:lnSpc>
              <a:spcBef>
                <a:spcPts val="450"/>
              </a:spcBef>
            </a:pPr>
            <a:r>
              <a:rPr sz="2500" spc="-80" dirty="0">
                <a:latin typeface="Arial"/>
                <a:cs typeface="Arial"/>
              </a:rPr>
              <a:t>e.g. </a:t>
            </a:r>
            <a:r>
              <a:rPr sz="2500" spc="30" dirty="0">
                <a:latin typeface="Arial"/>
                <a:cs typeface="Arial"/>
              </a:rPr>
              <a:t>products, </a:t>
            </a:r>
            <a:r>
              <a:rPr sz="2500" spc="-15" dirty="0">
                <a:latin typeface="Arial"/>
                <a:cs typeface="Arial"/>
              </a:rPr>
              <a:t>categories, </a:t>
            </a:r>
            <a:r>
              <a:rPr sz="2500" spc="15" dirty="0">
                <a:latin typeface="Arial"/>
                <a:cs typeface="Arial"/>
              </a:rPr>
              <a:t>warehouse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plan...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9006" y="5608607"/>
            <a:ext cx="7074534" cy="170307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1820"/>
              </a:spcBef>
            </a:pPr>
            <a:r>
              <a:rPr sz="3000" b="1" spc="20" dirty="0">
                <a:solidFill>
                  <a:srgbClr val="1736B1"/>
                </a:solidFill>
                <a:latin typeface="Trebuchet MS"/>
                <a:cs typeface="Trebuchet MS"/>
              </a:rPr>
              <a:t>Terminal</a:t>
            </a:r>
            <a:endParaRPr sz="3000">
              <a:latin typeface="Trebuchet MS"/>
              <a:cs typeface="Trebuchet MS"/>
            </a:endParaRPr>
          </a:p>
          <a:p>
            <a:pPr marL="12065" marR="5080" algn="ctr">
              <a:lnSpc>
                <a:spcPct val="114999"/>
              </a:lnSpc>
              <a:spcBef>
                <a:spcPts val="990"/>
              </a:spcBef>
            </a:pPr>
            <a:r>
              <a:rPr sz="2500" spc="-55" dirty="0">
                <a:latin typeface="Arial"/>
                <a:cs typeface="Arial"/>
              </a:rPr>
              <a:t>The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spc="75" dirty="0">
                <a:latin typeface="Arial"/>
                <a:cs typeface="Arial"/>
              </a:rPr>
              <a:t>product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can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35" dirty="0">
                <a:latin typeface="Arial"/>
                <a:cs typeface="Arial"/>
              </a:rPr>
              <a:t>be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55" dirty="0">
                <a:latin typeface="Arial"/>
                <a:cs typeface="Arial"/>
              </a:rPr>
              <a:t>demonstrated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45" dirty="0">
                <a:latin typeface="Arial"/>
                <a:cs typeface="Arial"/>
              </a:rPr>
              <a:t>in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65" dirty="0">
                <a:latin typeface="Arial"/>
                <a:cs typeface="Arial"/>
              </a:rPr>
              <a:t>the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terminal  </a:t>
            </a:r>
            <a:r>
              <a:rPr sz="2500" spc="60" dirty="0">
                <a:latin typeface="Arial"/>
                <a:cs typeface="Arial"/>
              </a:rPr>
              <a:t>of </a:t>
            </a:r>
            <a:r>
              <a:rPr sz="2500" spc="65" dirty="0">
                <a:latin typeface="Arial"/>
                <a:cs typeface="Arial"/>
              </a:rPr>
              <a:t>the computer </a:t>
            </a:r>
            <a:r>
              <a:rPr sz="2500" spc="100" dirty="0">
                <a:latin typeface="Arial"/>
                <a:cs typeface="Arial"/>
              </a:rPr>
              <a:t>or</a:t>
            </a:r>
            <a:r>
              <a:rPr sz="2500" spc="-465" dirty="0">
                <a:latin typeface="Arial"/>
                <a:cs typeface="Arial"/>
              </a:rPr>
              <a:t> </a:t>
            </a:r>
            <a:r>
              <a:rPr sz="2500" spc="45" dirty="0">
                <a:latin typeface="Arial"/>
                <a:cs typeface="Arial"/>
              </a:rPr>
              <a:t>in </a:t>
            </a:r>
            <a:r>
              <a:rPr sz="2500" spc="-70" dirty="0">
                <a:latin typeface="Arial"/>
                <a:cs typeface="Arial"/>
              </a:rPr>
              <a:t>a </a:t>
            </a:r>
            <a:r>
              <a:rPr sz="2500" spc="10" dirty="0">
                <a:latin typeface="Arial"/>
                <a:cs typeface="Arial"/>
              </a:rPr>
              <a:t>virtual-machine.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3759089"/>
            <a:ext cx="629412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-195" dirty="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sz="10000" b="1" spc="-6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0" b="1" spc="-375" dirty="0">
                <a:solidFill>
                  <a:srgbClr val="FFFFFF"/>
                </a:solidFill>
                <a:latin typeface="Trebuchet MS"/>
                <a:cs typeface="Trebuchet MS"/>
              </a:rPr>
              <a:t>you!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5858075"/>
            <a:ext cx="16560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5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100" dirty="0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endParaRPr sz="3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671584" y="2362129"/>
            <a:ext cx="6616700" cy="7925434"/>
            <a:chOff x="11671584" y="2362129"/>
            <a:chExt cx="6616700" cy="7925434"/>
          </a:xfrm>
        </p:grpSpPr>
        <p:sp>
          <p:nvSpPr>
            <p:cNvPr id="5" name="object 5"/>
            <p:cNvSpPr/>
            <p:nvPr/>
          </p:nvSpPr>
          <p:spPr>
            <a:xfrm>
              <a:off x="11671584" y="9497018"/>
              <a:ext cx="2305685" cy="790575"/>
            </a:xfrm>
            <a:custGeom>
              <a:avLst/>
              <a:gdLst/>
              <a:ahLst/>
              <a:cxnLst/>
              <a:rect l="l" t="t" r="r" b="b"/>
              <a:pathLst>
                <a:path w="2305684" h="790575">
                  <a:moveTo>
                    <a:pt x="2305389" y="789981"/>
                  </a:moveTo>
                  <a:lnTo>
                    <a:pt x="0" y="789981"/>
                  </a:lnTo>
                  <a:lnTo>
                    <a:pt x="455919" y="0"/>
                  </a:lnTo>
                  <a:lnTo>
                    <a:pt x="1849536" y="0"/>
                  </a:lnTo>
                  <a:lnTo>
                    <a:pt x="2305389" y="789981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22943" y="7130460"/>
              <a:ext cx="3942715" cy="3156585"/>
            </a:xfrm>
            <a:custGeom>
              <a:avLst/>
              <a:gdLst/>
              <a:ahLst/>
              <a:cxnLst/>
              <a:rect l="l" t="t" r="r" b="b"/>
              <a:pathLst>
                <a:path w="3942715" h="3156584">
                  <a:moveTo>
                    <a:pt x="3942130" y="3156539"/>
                  </a:moveTo>
                  <a:lnTo>
                    <a:pt x="1153513" y="3156539"/>
                  </a:lnTo>
                  <a:lnTo>
                    <a:pt x="469776" y="1971835"/>
                  </a:lnTo>
                  <a:lnTo>
                    <a:pt x="0" y="1159335"/>
                  </a:lnTo>
                  <a:lnTo>
                    <a:pt x="670477" y="0"/>
                  </a:lnTo>
                  <a:lnTo>
                    <a:pt x="2119493" y="0"/>
                  </a:lnTo>
                  <a:lnTo>
                    <a:pt x="2548295" y="741507"/>
                  </a:lnTo>
                  <a:lnTo>
                    <a:pt x="2548597" y="741507"/>
                  </a:lnTo>
                  <a:lnTo>
                    <a:pt x="3487039" y="2366558"/>
                  </a:lnTo>
                  <a:lnTo>
                    <a:pt x="3488051" y="2366558"/>
                  </a:lnTo>
                  <a:lnTo>
                    <a:pt x="3744926" y="2813074"/>
                  </a:lnTo>
                  <a:lnTo>
                    <a:pt x="3744719" y="2813178"/>
                  </a:lnTo>
                  <a:lnTo>
                    <a:pt x="3942130" y="3156539"/>
                  </a:lnTo>
                  <a:close/>
                </a:path>
                <a:path w="3942715" h="3156584">
                  <a:moveTo>
                    <a:pt x="2548597" y="741507"/>
                  </a:moveTo>
                  <a:lnTo>
                    <a:pt x="2548295" y="741507"/>
                  </a:lnTo>
                  <a:lnTo>
                    <a:pt x="2548477" y="741299"/>
                  </a:lnTo>
                  <a:lnTo>
                    <a:pt x="2548597" y="741507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12802" y="7130460"/>
              <a:ext cx="2675255" cy="3156585"/>
            </a:xfrm>
            <a:custGeom>
              <a:avLst/>
              <a:gdLst/>
              <a:ahLst/>
              <a:cxnLst/>
              <a:rect l="l" t="t" r="r" b="b"/>
              <a:pathLst>
                <a:path w="2675255" h="3156584">
                  <a:moveTo>
                    <a:pt x="2675197" y="3156539"/>
                  </a:moveTo>
                  <a:lnTo>
                    <a:pt x="1155178" y="3156539"/>
                  </a:lnTo>
                  <a:lnTo>
                    <a:pt x="698581" y="2366558"/>
                  </a:lnTo>
                  <a:lnTo>
                    <a:pt x="698192" y="2366558"/>
                  </a:lnTo>
                  <a:lnTo>
                    <a:pt x="0" y="1159335"/>
                  </a:lnTo>
                  <a:lnTo>
                    <a:pt x="670492" y="0"/>
                  </a:lnTo>
                  <a:lnTo>
                    <a:pt x="2119498" y="0"/>
                  </a:lnTo>
                  <a:lnTo>
                    <a:pt x="2514640" y="683301"/>
                  </a:lnTo>
                  <a:lnTo>
                    <a:pt x="2518368" y="683301"/>
                  </a:lnTo>
                  <a:lnTo>
                    <a:pt x="2675197" y="955469"/>
                  </a:lnTo>
                  <a:lnTo>
                    <a:pt x="2675197" y="3156539"/>
                  </a:lnTo>
                  <a:close/>
                </a:path>
                <a:path w="2675255" h="3156584">
                  <a:moveTo>
                    <a:pt x="2518368" y="683301"/>
                  </a:moveTo>
                  <a:lnTo>
                    <a:pt x="2514640" y="683301"/>
                  </a:lnTo>
                  <a:lnTo>
                    <a:pt x="2517365" y="681561"/>
                  </a:lnTo>
                  <a:lnTo>
                    <a:pt x="2518368" y="6833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96022" y="4728685"/>
              <a:ext cx="2790190" cy="2417445"/>
            </a:xfrm>
            <a:custGeom>
              <a:avLst/>
              <a:gdLst/>
              <a:ahLst/>
              <a:cxnLst/>
              <a:rect l="l" t="t" r="r" b="b"/>
              <a:pathLst>
                <a:path w="2790190" h="2417445">
                  <a:moveTo>
                    <a:pt x="2091790" y="2416962"/>
                  </a:moveTo>
                  <a:lnTo>
                    <a:pt x="698174" y="2416962"/>
                  </a:lnTo>
                  <a:lnTo>
                    <a:pt x="0" y="1209740"/>
                  </a:lnTo>
                  <a:lnTo>
                    <a:pt x="698174" y="0"/>
                  </a:lnTo>
                  <a:lnTo>
                    <a:pt x="2091790" y="0"/>
                  </a:lnTo>
                  <a:lnTo>
                    <a:pt x="2789864" y="1209740"/>
                  </a:lnTo>
                  <a:lnTo>
                    <a:pt x="2091790" y="2416962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89636" y="2362129"/>
              <a:ext cx="4098925" cy="4781550"/>
            </a:xfrm>
            <a:custGeom>
              <a:avLst/>
              <a:gdLst/>
              <a:ahLst/>
              <a:cxnLst/>
              <a:rect l="l" t="t" r="r" b="b"/>
              <a:pathLst>
                <a:path w="4098925" h="4781550">
                  <a:moveTo>
                    <a:pt x="3489185" y="4781549"/>
                  </a:moveTo>
                  <a:lnTo>
                    <a:pt x="2090661" y="4781549"/>
                  </a:lnTo>
                  <a:lnTo>
                    <a:pt x="955287" y="2813071"/>
                  </a:lnTo>
                  <a:lnTo>
                    <a:pt x="469776" y="1971832"/>
                  </a:lnTo>
                  <a:lnTo>
                    <a:pt x="0" y="1159333"/>
                  </a:lnTo>
                  <a:lnTo>
                    <a:pt x="670475" y="0"/>
                  </a:lnTo>
                  <a:lnTo>
                    <a:pt x="2119495" y="0"/>
                  </a:lnTo>
                  <a:lnTo>
                    <a:pt x="2548295" y="741504"/>
                  </a:lnTo>
                  <a:lnTo>
                    <a:pt x="2548597" y="741504"/>
                  </a:lnTo>
                  <a:lnTo>
                    <a:pt x="3487039" y="2366555"/>
                  </a:lnTo>
                  <a:lnTo>
                    <a:pt x="3488051" y="2366555"/>
                  </a:lnTo>
                  <a:lnTo>
                    <a:pt x="3744926" y="2813071"/>
                  </a:lnTo>
                  <a:lnTo>
                    <a:pt x="3744719" y="2813175"/>
                  </a:lnTo>
                  <a:lnTo>
                    <a:pt x="4098363" y="3428272"/>
                  </a:lnTo>
                  <a:lnTo>
                    <a:pt x="4098363" y="3724034"/>
                  </a:lnTo>
                  <a:lnTo>
                    <a:pt x="3489185" y="4781549"/>
                  </a:lnTo>
                  <a:close/>
                </a:path>
                <a:path w="4098925" h="4781550">
                  <a:moveTo>
                    <a:pt x="2548597" y="741504"/>
                  </a:moveTo>
                  <a:lnTo>
                    <a:pt x="2548295" y="741504"/>
                  </a:lnTo>
                  <a:lnTo>
                    <a:pt x="2548477" y="741297"/>
                  </a:lnTo>
                  <a:lnTo>
                    <a:pt x="2548597" y="741504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979494" y="2362129"/>
              <a:ext cx="1308735" cy="3422015"/>
            </a:xfrm>
            <a:custGeom>
              <a:avLst/>
              <a:gdLst/>
              <a:ahLst/>
              <a:cxnLst/>
              <a:rect l="l" t="t" r="r" b="b"/>
              <a:pathLst>
                <a:path w="1308734" h="3422015">
                  <a:moveTo>
                    <a:pt x="1308504" y="3421814"/>
                  </a:moveTo>
                  <a:lnTo>
                    <a:pt x="698581" y="2366555"/>
                  </a:lnTo>
                  <a:lnTo>
                    <a:pt x="698192" y="2366555"/>
                  </a:lnTo>
                  <a:lnTo>
                    <a:pt x="0" y="1159333"/>
                  </a:lnTo>
                  <a:lnTo>
                    <a:pt x="670490" y="0"/>
                  </a:lnTo>
                  <a:lnTo>
                    <a:pt x="1308504" y="0"/>
                  </a:lnTo>
                  <a:lnTo>
                    <a:pt x="1308504" y="34218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</Words>
  <Application>Microsoft Office PowerPoint</Application>
  <PresentationFormat>Personalizados</PresentationFormat>
  <Paragraphs>56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Office Theme</vt:lpstr>
      <vt:lpstr>SPRINT B LAPR4 PROJECT</vt:lpstr>
      <vt:lpstr>Presentation content</vt:lpstr>
      <vt:lpstr>Main objectives of the system</vt:lpstr>
      <vt:lpstr>Adopted development process and planning</vt:lpstr>
      <vt:lpstr>Teamwork methodology and conflict resolution strategy</vt:lpstr>
      <vt:lpstr>Product quality and expected results</vt:lpstr>
      <vt:lpstr>'Turnkey' format for software delivery/sale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2022</dc:title>
  <dc:creator>Pedro Alves</dc:creator>
  <cp:keywords>DAE_actrMEM,BADtDkUFlxI</cp:keywords>
  <cp:lastModifiedBy>Pedro Alves (1201381)</cp:lastModifiedBy>
  <cp:revision>1</cp:revision>
  <dcterms:created xsi:type="dcterms:W3CDTF">2022-05-01T03:46:16Z</dcterms:created>
  <dcterms:modified xsi:type="dcterms:W3CDTF">2022-05-01T03:47:27Z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2022-05-01T00:00:00Z</vt:filetime>
  </property>
  <property fmtid="{D5CDD505-2E9C-101B-9397-08002B2CF9AE}" pid="3" name="Creator">
    <vt:lpwstr>Canva</vt:lpwstr>
  </property>
  <property fmtid="{D5CDD505-2E9C-101B-9397-08002B2CF9AE}" pid="4" name="LastSaved">
    <vt:filetime>2022-05-01T00:00:00Z</vt:filetime>
  </property>
</Properties>
</file>