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7"/>
  </p:notesMasterIdLst>
  <p:sldIdLst>
    <p:sldId id="256" r:id="rId5"/>
    <p:sldId id="401" r:id="rId6"/>
    <p:sldId id="366" r:id="rId7"/>
    <p:sldId id="272" r:id="rId8"/>
    <p:sldId id="273" r:id="rId9"/>
    <p:sldId id="352" r:id="rId10"/>
    <p:sldId id="274" r:id="rId11"/>
    <p:sldId id="270" r:id="rId12"/>
    <p:sldId id="262" r:id="rId13"/>
    <p:sldId id="402" r:id="rId14"/>
    <p:sldId id="403" r:id="rId15"/>
    <p:sldId id="404" r:id="rId16"/>
    <p:sldId id="405" r:id="rId17"/>
    <p:sldId id="468"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69" r:id="rId32"/>
    <p:sldId id="307" r:id="rId33"/>
    <p:sldId id="445" r:id="rId34"/>
    <p:sldId id="446" r:id="rId35"/>
    <p:sldId id="447" r:id="rId36"/>
    <p:sldId id="448" r:id="rId37"/>
    <p:sldId id="449" r:id="rId38"/>
    <p:sldId id="450" r:id="rId39"/>
    <p:sldId id="451" r:id="rId40"/>
    <p:sldId id="452" r:id="rId41"/>
    <p:sldId id="453" r:id="rId42"/>
    <p:sldId id="456" r:id="rId43"/>
    <p:sldId id="457" r:id="rId44"/>
    <p:sldId id="454" r:id="rId45"/>
    <p:sldId id="458" r:id="rId46"/>
    <p:sldId id="459" r:id="rId47"/>
    <p:sldId id="455" r:id="rId48"/>
    <p:sldId id="460" r:id="rId49"/>
    <p:sldId id="461" r:id="rId50"/>
    <p:sldId id="444" r:id="rId51"/>
    <p:sldId id="308" r:id="rId52"/>
    <p:sldId id="310" r:id="rId53"/>
    <p:sldId id="309" r:id="rId54"/>
    <p:sldId id="311" r:id="rId55"/>
    <p:sldId id="462" r:id="rId56"/>
    <p:sldId id="463" r:id="rId57"/>
    <p:sldId id="464" r:id="rId58"/>
    <p:sldId id="465" r:id="rId59"/>
    <p:sldId id="466" r:id="rId60"/>
    <p:sldId id="467"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2" r:id="rId81"/>
    <p:sldId id="503" r:id="rId82"/>
    <p:sldId id="504" r:id="rId83"/>
    <p:sldId id="505" r:id="rId84"/>
    <p:sldId id="506" r:id="rId85"/>
    <p:sldId id="507" r:id="rId86"/>
    <p:sldId id="508" r:id="rId87"/>
    <p:sldId id="509" r:id="rId88"/>
    <p:sldId id="510" r:id="rId89"/>
    <p:sldId id="511" r:id="rId90"/>
    <p:sldId id="512" r:id="rId91"/>
    <p:sldId id="513" r:id="rId92"/>
    <p:sldId id="514" r:id="rId93"/>
    <p:sldId id="515" r:id="rId94"/>
    <p:sldId id="516" r:id="rId95"/>
    <p:sldId id="258" r:id="rId9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104"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commentAuthors" Target="commentAuthor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BAD73-016E-47A9-A2C1-29D5F256D61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A4796AA2-5C40-40CD-9398-7FAB8BD2D504}">
      <dgm:prSet phldrT="[Texto]"/>
      <dgm:spPr/>
      <dgm:t>
        <a:bodyPr/>
        <a:lstStyle/>
        <a:p>
          <a:r>
            <a:rPr lang="pt-BR" dirty="0"/>
            <a:t>Sistema de Vendas Online</a:t>
          </a:r>
        </a:p>
      </dgm:t>
    </dgm:pt>
    <dgm:pt modelId="{57DFBC86-A9C9-492F-922E-1EA872F64A20}" type="parTrans" cxnId="{3767C05D-7F2C-41C0-A60A-0A34338293C3}">
      <dgm:prSet/>
      <dgm:spPr/>
      <dgm:t>
        <a:bodyPr/>
        <a:lstStyle/>
        <a:p>
          <a:endParaRPr lang="pt-BR"/>
        </a:p>
      </dgm:t>
    </dgm:pt>
    <dgm:pt modelId="{7A472A22-4433-464E-AB79-241407CF7719}" type="sibTrans" cxnId="{3767C05D-7F2C-41C0-A60A-0A34338293C3}">
      <dgm:prSet/>
      <dgm:spPr/>
      <dgm:t>
        <a:bodyPr/>
        <a:lstStyle/>
        <a:p>
          <a:endParaRPr lang="pt-BR"/>
        </a:p>
      </dgm:t>
    </dgm:pt>
    <dgm:pt modelId="{07793139-6D2D-47E2-9C25-3FFC4A4C73E1}">
      <dgm:prSet phldrT="[Texto]"/>
      <dgm:spPr/>
      <dgm:t>
        <a:bodyPr/>
        <a:lstStyle/>
        <a:p>
          <a:r>
            <a:rPr lang="pt-BR" dirty="0"/>
            <a:t>Venda</a:t>
          </a:r>
        </a:p>
      </dgm:t>
    </dgm:pt>
    <dgm:pt modelId="{9495BA32-4135-498F-BBEA-218998C13047}" type="parTrans" cxnId="{406AC841-64D7-485D-B06A-0D3F199B4449}">
      <dgm:prSet/>
      <dgm:spPr/>
      <dgm:t>
        <a:bodyPr/>
        <a:lstStyle/>
        <a:p>
          <a:endParaRPr lang="pt-BR"/>
        </a:p>
      </dgm:t>
    </dgm:pt>
    <dgm:pt modelId="{62D47C95-E38D-4231-B92E-827D891AAFF2}" type="sibTrans" cxnId="{406AC841-64D7-485D-B06A-0D3F199B4449}">
      <dgm:prSet/>
      <dgm:spPr/>
      <dgm:t>
        <a:bodyPr/>
        <a:lstStyle/>
        <a:p>
          <a:endParaRPr lang="pt-BR"/>
        </a:p>
      </dgm:t>
    </dgm:pt>
    <dgm:pt modelId="{9A6DC553-6E34-4CB2-94E0-276E7BCFE179}">
      <dgm:prSet phldrT="[Texto]"/>
      <dgm:spPr/>
      <dgm:t>
        <a:bodyPr/>
        <a:lstStyle/>
        <a:p>
          <a:r>
            <a:rPr lang="pt-BR" dirty="0"/>
            <a:t>Fornecedor</a:t>
          </a:r>
        </a:p>
      </dgm:t>
    </dgm:pt>
    <dgm:pt modelId="{C79A4246-41EF-4285-BD31-47D980E7B4BE}" type="parTrans" cxnId="{7873B68F-FBFB-4A7A-A94D-2AA2BACA92C7}">
      <dgm:prSet/>
      <dgm:spPr/>
      <dgm:t>
        <a:bodyPr/>
        <a:lstStyle/>
        <a:p>
          <a:endParaRPr lang="pt-BR"/>
        </a:p>
      </dgm:t>
    </dgm:pt>
    <dgm:pt modelId="{C6B8EE11-58F9-49C5-B9E8-1212794B305E}" type="sibTrans" cxnId="{7873B68F-FBFB-4A7A-A94D-2AA2BACA92C7}">
      <dgm:prSet/>
      <dgm:spPr/>
      <dgm:t>
        <a:bodyPr/>
        <a:lstStyle/>
        <a:p>
          <a:endParaRPr lang="pt-BR"/>
        </a:p>
      </dgm:t>
    </dgm:pt>
    <dgm:pt modelId="{E69BDE6D-D792-4951-9F8D-9CD94BD60D66}">
      <dgm:prSet phldrT="[Texto]"/>
      <dgm:spPr/>
      <dgm:t>
        <a:bodyPr/>
        <a:lstStyle/>
        <a:p>
          <a:r>
            <a:rPr lang="pt-BR" dirty="0"/>
            <a:t>Cliente</a:t>
          </a:r>
        </a:p>
      </dgm:t>
    </dgm:pt>
    <dgm:pt modelId="{B069E342-673E-4BD9-B531-49F1A3E47ACE}" type="parTrans" cxnId="{F47D5D9B-2169-4144-913A-7FA38BD3EFB8}">
      <dgm:prSet/>
      <dgm:spPr/>
      <dgm:t>
        <a:bodyPr/>
        <a:lstStyle/>
        <a:p>
          <a:endParaRPr lang="pt-BR"/>
        </a:p>
      </dgm:t>
    </dgm:pt>
    <dgm:pt modelId="{7667F07B-171F-40D1-9437-1CE649BF1441}" type="sibTrans" cxnId="{F47D5D9B-2169-4144-913A-7FA38BD3EFB8}">
      <dgm:prSet/>
      <dgm:spPr/>
      <dgm:t>
        <a:bodyPr/>
        <a:lstStyle/>
        <a:p>
          <a:endParaRPr lang="pt-BR"/>
        </a:p>
      </dgm:t>
    </dgm:pt>
    <dgm:pt modelId="{BD12BA68-01C8-40BA-8F42-1A7224E38092}">
      <dgm:prSet phldrT="[Texto]"/>
      <dgm:spPr/>
      <dgm:t>
        <a:bodyPr/>
        <a:lstStyle/>
        <a:p>
          <a:r>
            <a:rPr lang="pt-BR" dirty="0"/>
            <a:t>Produto</a:t>
          </a:r>
        </a:p>
      </dgm:t>
    </dgm:pt>
    <dgm:pt modelId="{0B3FF898-3108-44E6-A152-E853C7ED237F}" type="parTrans" cxnId="{632FA502-B02C-485B-B334-4E9598D310E2}">
      <dgm:prSet/>
      <dgm:spPr/>
      <dgm:t>
        <a:bodyPr/>
        <a:lstStyle/>
        <a:p>
          <a:endParaRPr lang="pt-BR"/>
        </a:p>
      </dgm:t>
    </dgm:pt>
    <dgm:pt modelId="{05C9DB7B-2F21-4504-9D49-F6ABB46BA763}" type="sibTrans" cxnId="{632FA502-B02C-485B-B334-4E9598D310E2}">
      <dgm:prSet/>
      <dgm:spPr/>
      <dgm:t>
        <a:bodyPr/>
        <a:lstStyle/>
        <a:p>
          <a:endParaRPr lang="pt-BR"/>
        </a:p>
      </dgm:t>
    </dgm:pt>
    <dgm:pt modelId="{DC3336B7-06BC-49D2-9495-33E700857A5E}" type="pres">
      <dgm:prSet presAssocID="{4F3BAD73-016E-47A9-A2C1-29D5F256D616}" presName="hierChild1" presStyleCnt="0">
        <dgm:presLayoutVars>
          <dgm:orgChart val="1"/>
          <dgm:chPref val="1"/>
          <dgm:dir/>
          <dgm:animOne val="branch"/>
          <dgm:animLvl val="lvl"/>
          <dgm:resizeHandles/>
        </dgm:presLayoutVars>
      </dgm:prSet>
      <dgm:spPr/>
    </dgm:pt>
    <dgm:pt modelId="{70C2D15F-6979-429C-AE50-AD79679DE1A4}" type="pres">
      <dgm:prSet presAssocID="{A4796AA2-5C40-40CD-9398-7FAB8BD2D504}" presName="hierRoot1" presStyleCnt="0">
        <dgm:presLayoutVars>
          <dgm:hierBranch val="init"/>
        </dgm:presLayoutVars>
      </dgm:prSet>
      <dgm:spPr/>
    </dgm:pt>
    <dgm:pt modelId="{128FF5F5-BBB6-4F8C-9365-F964166F9A81}" type="pres">
      <dgm:prSet presAssocID="{A4796AA2-5C40-40CD-9398-7FAB8BD2D504}" presName="rootComposite1" presStyleCnt="0"/>
      <dgm:spPr/>
    </dgm:pt>
    <dgm:pt modelId="{5CCB5A32-F0C9-46E3-AA03-4E5A8FF7CC50}" type="pres">
      <dgm:prSet presAssocID="{A4796AA2-5C40-40CD-9398-7FAB8BD2D504}" presName="rootText1" presStyleLbl="node0" presStyleIdx="0" presStyleCnt="1">
        <dgm:presLayoutVars>
          <dgm:chPref val="3"/>
        </dgm:presLayoutVars>
      </dgm:prSet>
      <dgm:spPr/>
    </dgm:pt>
    <dgm:pt modelId="{D9AE0A69-D50D-480D-A80A-4C7EFECE8F4A}" type="pres">
      <dgm:prSet presAssocID="{A4796AA2-5C40-40CD-9398-7FAB8BD2D504}" presName="rootConnector1" presStyleLbl="node1" presStyleIdx="0" presStyleCnt="0"/>
      <dgm:spPr/>
    </dgm:pt>
    <dgm:pt modelId="{F3B7AEE8-0DE8-4288-98F4-206C9D91A070}" type="pres">
      <dgm:prSet presAssocID="{A4796AA2-5C40-40CD-9398-7FAB8BD2D504}" presName="hierChild2" presStyleCnt="0"/>
      <dgm:spPr/>
    </dgm:pt>
    <dgm:pt modelId="{DB42F934-A23E-4F31-BDA8-425D5BF1A0E5}" type="pres">
      <dgm:prSet presAssocID="{9495BA32-4135-498F-BBEA-218998C13047}" presName="Name37" presStyleLbl="parChTrans1D2" presStyleIdx="0" presStyleCnt="4"/>
      <dgm:spPr/>
    </dgm:pt>
    <dgm:pt modelId="{7F465D35-E219-4AED-9C99-7D267DD4E5D6}" type="pres">
      <dgm:prSet presAssocID="{07793139-6D2D-47E2-9C25-3FFC4A4C73E1}" presName="hierRoot2" presStyleCnt="0">
        <dgm:presLayoutVars>
          <dgm:hierBranch val="init"/>
        </dgm:presLayoutVars>
      </dgm:prSet>
      <dgm:spPr/>
    </dgm:pt>
    <dgm:pt modelId="{0F5F3C8A-24AA-4C6F-86F9-B5A3CB527FC1}" type="pres">
      <dgm:prSet presAssocID="{07793139-6D2D-47E2-9C25-3FFC4A4C73E1}" presName="rootComposite" presStyleCnt="0"/>
      <dgm:spPr/>
    </dgm:pt>
    <dgm:pt modelId="{5464F612-FA92-44E2-9389-FA205CFE91CA}" type="pres">
      <dgm:prSet presAssocID="{07793139-6D2D-47E2-9C25-3FFC4A4C73E1}" presName="rootText" presStyleLbl="node2" presStyleIdx="0" presStyleCnt="4">
        <dgm:presLayoutVars>
          <dgm:chPref val="3"/>
        </dgm:presLayoutVars>
      </dgm:prSet>
      <dgm:spPr/>
    </dgm:pt>
    <dgm:pt modelId="{6C19154F-BAE7-497C-8FB4-164213306187}" type="pres">
      <dgm:prSet presAssocID="{07793139-6D2D-47E2-9C25-3FFC4A4C73E1}" presName="rootConnector" presStyleLbl="node2" presStyleIdx="0" presStyleCnt="4"/>
      <dgm:spPr/>
    </dgm:pt>
    <dgm:pt modelId="{79947655-05DB-4532-BBE8-BA63BF01CF4A}" type="pres">
      <dgm:prSet presAssocID="{07793139-6D2D-47E2-9C25-3FFC4A4C73E1}" presName="hierChild4" presStyleCnt="0"/>
      <dgm:spPr/>
    </dgm:pt>
    <dgm:pt modelId="{B02FE301-CC5A-46D1-B55F-E9272595B764}" type="pres">
      <dgm:prSet presAssocID="{07793139-6D2D-47E2-9C25-3FFC4A4C73E1}" presName="hierChild5" presStyleCnt="0"/>
      <dgm:spPr/>
    </dgm:pt>
    <dgm:pt modelId="{01EBAF50-4C39-4446-A52D-F370ABFFD217}" type="pres">
      <dgm:prSet presAssocID="{B069E342-673E-4BD9-B531-49F1A3E47ACE}" presName="Name37" presStyleLbl="parChTrans1D2" presStyleIdx="1" presStyleCnt="4"/>
      <dgm:spPr/>
    </dgm:pt>
    <dgm:pt modelId="{3F48FEB0-150E-481F-ADAB-15467D85439B}" type="pres">
      <dgm:prSet presAssocID="{E69BDE6D-D792-4951-9F8D-9CD94BD60D66}" presName="hierRoot2" presStyleCnt="0">
        <dgm:presLayoutVars>
          <dgm:hierBranch val="init"/>
        </dgm:presLayoutVars>
      </dgm:prSet>
      <dgm:spPr/>
    </dgm:pt>
    <dgm:pt modelId="{6D69C785-AB9E-45F4-B5D4-4256FBCFE41F}" type="pres">
      <dgm:prSet presAssocID="{E69BDE6D-D792-4951-9F8D-9CD94BD60D66}" presName="rootComposite" presStyleCnt="0"/>
      <dgm:spPr/>
    </dgm:pt>
    <dgm:pt modelId="{1624402B-FF0A-4A0B-AF11-9830E75FD07B}" type="pres">
      <dgm:prSet presAssocID="{E69BDE6D-D792-4951-9F8D-9CD94BD60D66}" presName="rootText" presStyleLbl="node2" presStyleIdx="1" presStyleCnt="4">
        <dgm:presLayoutVars>
          <dgm:chPref val="3"/>
        </dgm:presLayoutVars>
      </dgm:prSet>
      <dgm:spPr/>
    </dgm:pt>
    <dgm:pt modelId="{010B6F78-FDFA-416F-A8CD-40A975D8DA9D}" type="pres">
      <dgm:prSet presAssocID="{E69BDE6D-D792-4951-9F8D-9CD94BD60D66}" presName="rootConnector" presStyleLbl="node2" presStyleIdx="1" presStyleCnt="4"/>
      <dgm:spPr/>
    </dgm:pt>
    <dgm:pt modelId="{0C717443-7109-4A5E-934E-F854657A8726}" type="pres">
      <dgm:prSet presAssocID="{E69BDE6D-D792-4951-9F8D-9CD94BD60D66}" presName="hierChild4" presStyleCnt="0"/>
      <dgm:spPr/>
    </dgm:pt>
    <dgm:pt modelId="{0B5BB587-6339-4135-9E6A-10643CE216B7}" type="pres">
      <dgm:prSet presAssocID="{E69BDE6D-D792-4951-9F8D-9CD94BD60D66}" presName="hierChild5" presStyleCnt="0"/>
      <dgm:spPr/>
    </dgm:pt>
    <dgm:pt modelId="{890437C8-4201-4D46-B4CF-FA760C260DC4}" type="pres">
      <dgm:prSet presAssocID="{C79A4246-41EF-4285-BD31-47D980E7B4BE}" presName="Name37" presStyleLbl="parChTrans1D2" presStyleIdx="2" presStyleCnt="4"/>
      <dgm:spPr/>
    </dgm:pt>
    <dgm:pt modelId="{C03B6981-2088-4144-8234-22883B529C64}" type="pres">
      <dgm:prSet presAssocID="{9A6DC553-6E34-4CB2-94E0-276E7BCFE179}" presName="hierRoot2" presStyleCnt="0">
        <dgm:presLayoutVars>
          <dgm:hierBranch val="init"/>
        </dgm:presLayoutVars>
      </dgm:prSet>
      <dgm:spPr/>
    </dgm:pt>
    <dgm:pt modelId="{93681D62-D90D-4177-8B62-DFEA58088A77}" type="pres">
      <dgm:prSet presAssocID="{9A6DC553-6E34-4CB2-94E0-276E7BCFE179}" presName="rootComposite" presStyleCnt="0"/>
      <dgm:spPr/>
    </dgm:pt>
    <dgm:pt modelId="{0EF3A675-C0BD-4196-B07A-16D78B2B4213}" type="pres">
      <dgm:prSet presAssocID="{9A6DC553-6E34-4CB2-94E0-276E7BCFE179}" presName="rootText" presStyleLbl="node2" presStyleIdx="2" presStyleCnt="4">
        <dgm:presLayoutVars>
          <dgm:chPref val="3"/>
        </dgm:presLayoutVars>
      </dgm:prSet>
      <dgm:spPr/>
    </dgm:pt>
    <dgm:pt modelId="{6E4FB24A-D5DA-49DF-A10B-8969F0B5AD15}" type="pres">
      <dgm:prSet presAssocID="{9A6DC553-6E34-4CB2-94E0-276E7BCFE179}" presName="rootConnector" presStyleLbl="node2" presStyleIdx="2" presStyleCnt="4"/>
      <dgm:spPr/>
    </dgm:pt>
    <dgm:pt modelId="{647E03CF-94B3-4AFA-B061-1126E3741993}" type="pres">
      <dgm:prSet presAssocID="{9A6DC553-6E34-4CB2-94E0-276E7BCFE179}" presName="hierChild4" presStyleCnt="0"/>
      <dgm:spPr/>
    </dgm:pt>
    <dgm:pt modelId="{19FC3738-059F-43A1-BD15-8CFB64442A70}" type="pres">
      <dgm:prSet presAssocID="{9A6DC553-6E34-4CB2-94E0-276E7BCFE179}" presName="hierChild5" presStyleCnt="0"/>
      <dgm:spPr/>
    </dgm:pt>
    <dgm:pt modelId="{EA037338-F6DC-4470-B2A0-E5A4A826DDED}" type="pres">
      <dgm:prSet presAssocID="{0B3FF898-3108-44E6-A152-E853C7ED237F}" presName="Name37" presStyleLbl="parChTrans1D2" presStyleIdx="3" presStyleCnt="4"/>
      <dgm:spPr/>
    </dgm:pt>
    <dgm:pt modelId="{D75F6615-160B-4D37-B9D9-DA49A630E6A5}" type="pres">
      <dgm:prSet presAssocID="{BD12BA68-01C8-40BA-8F42-1A7224E38092}" presName="hierRoot2" presStyleCnt="0">
        <dgm:presLayoutVars>
          <dgm:hierBranch val="init"/>
        </dgm:presLayoutVars>
      </dgm:prSet>
      <dgm:spPr/>
    </dgm:pt>
    <dgm:pt modelId="{A777590C-16AF-45B6-AF9D-8F934C655CE0}" type="pres">
      <dgm:prSet presAssocID="{BD12BA68-01C8-40BA-8F42-1A7224E38092}" presName="rootComposite" presStyleCnt="0"/>
      <dgm:spPr/>
    </dgm:pt>
    <dgm:pt modelId="{E6C35436-86DD-496C-A72A-DCFD1374F07B}" type="pres">
      <dgm:prSet presAssocID="{BD12BA68-01C8-40BA-8F42-1A7224E38092}" presName="rootText" presStyleLbl="node2" presStyleIdx="3" presStyleCnt="4">
        <dgm:presLayoutVars>
          <dgm:chPref val="3"/>
        </dgm:presLayoutVars>
      </dgm:prSet>
      <dgm:spPr/>
    </dgm:pt>
    <dgm:pt modelId="{DE2937D5-4F66-4473-9165-76F7A2BA42EF}" type="pres">
      <dgm:prSet presAssocID="{BD12BA68-01C8-40BA-8F42-1A7224E38092}" presName="rootConnector" presStyleLbl="node2" presStyleIdx="3" presStyleCnt="4"/>
      <dgm:spPr/>
    </dgm:pt>
    <dgm:pt modelId="{C91EFC12-D938-4027-A084-A80AD60F40DB}" type="pres">
      <dgm:prSet presAssocID="{BD12BA68-01C8-40BA-8F42-1A7224E38092}" presName="hierChild4" presStyleCnt="0"/>
      <dgm:spPr/>
    </dgm:pt>
    <dgm:pt modelId="{86EE034A-CB6C-4E4D-800F-D6DDE26A3612}" type="pres">
      <dgm:prSet presAssocID="{BD12BA68-01C8-40BA-8F42-1A7224E38092}" presName="hierChild5" presStyleCnt="0"/>
      <dgm:spPr/>
    </dgm:pt>
    <dgm:pt modelId="{E981E2AD-3F04-4CFF-BFC1-E74DECD095ED}" type="pres">
      <dgm:prSet presAssocID="{A4796AA2-5C40-40CD-9398-7FAB8BD2D504}" presName="hierChild3" presStyleCnt="0"/>
      <dgm:spPr/>
    </dgm:pt>
  </dgm:ptLst>
  <dgm:cxnLst>
    <dgm:cxn modelId="{632FA502-B02C-485B-B334-4E9598D310E2}" srcId="{A4796AA2-5C40-40CD-9398-7FAB8BD2D504}" destId="{BD12BA68-01C8-40BA-8F42-1A7224E38092}" srcOrd="3" destOrd="0" parTransId="{0B3FF898-3108-44E6-A152-E853C7ED237F}" sibTransId="{05C9DB7B-2F21-4504-9D49-F6ABB46BA763}"/>
    <dgm:cxn modelId="{12E9A40A-C0BF-4AD3-AB77-D770B46B2024}" type="presOf" srcId="{9A6DC553-6E34-4CB2-94E0-276E7BCFE179}" destId="{6E4FB24A-D5DA-49DF-A10B-8969F0B5AD15}" srcOrd="1" destOrd="0" presId="urn:microsoft.com/office/officeart/2005/8/layout/orgChart1"/>
    <dgm:cxn modelId="{407C0922-575F-48F5-83B2-1887734C9B38}" type="presOf" srcId="{07793139-6D2D-47E2-9C25-3FFC4A4C73E1}" destId="{5464F612-FA92-44E2-9389-FA205CFE91CA}" srcOrd="0" destOrd="0" presId="urn:microsoft.com/office/officeart/2005/8/layout/orgChart1"/>
    <dgm:cxn modelId="{211AE22B-D3A0-4BDB-845E-E7388F877D4C}" type="presOf" srcId="{C79A4246-41EF-4285-BD31-47D980E7B4BE}" destId="{890437C8-4201-4D46-B4CF-FA760C260DC4}" srcOrd="0" destOrd="0" presId="urn:microsoft.com/office/officeart/2005/8/layout/orgChart1"/>
    <dgm:cxn modelId="{FBE01739-F30A-4ABD-AB04-C92A07173091}" type="presOf" srcId="{B069E342-673E-4BD9-B531-49F1A3E47ACE}" destId="{01EBAF50-4C39-4446-A52D-F370ABFFD217}" srcOrd="0" destOrd="0" presId="urn:microsoft.com/office/officeart/2005/8/layout/orgChart1"/>
    <dgm:cxn modelId="{FA32A13B-939C-41E7-8B22-B6943CDE9D4F}" type="presOf" srcId="{0B3FF898-3108-44E6-A152-E853C7ED237F}" destId="{EA037338-F6DC-4470-B2A0-E5A4A826DDED}" srcOrd="0" destOrd="0" presId="urn:microsoft.com/office/officeart/2005/8/layout/orgChart1"/>
    <dgm:cxn modelId="{6A1E665C-3E61-48F2-B6DA-C56BC711183B}" type="presOf" srcId="{E69BDE6D-D792-4951-9F8D-9CD94BD60D66}" destId="{010B6F78-FDFA-416F-A8CD-40A975D8DA9D}" srcOrd="1" destOrd="0" presId="urn:microsoft.com/office/officeart/2005/8/layout/orgChart1"/>
    <dgm:cxn modelId="{3767C05D-7F2C-41C0-A60A-0A34338293C3}" srcId="{4F3BAD73-016E-47A9-A2C1-29D5F256D616}" destId="{A4796AA2-5C40-40CD-9398-7FAB8BD2D504}" srcOrd="0" destOrd="0" parTransId="{57DFBC86-A9C9-492F-922E-1EA872F64A20}" sibTransId="{7A472A22-4433-464E-AB79-241407CF7719}"/>
    <dgm:cxn modelId="{406AC841-64D7-485D-B06A-0D3F199B4449}" srcId="{A4796AA2-5C40-40CD-9398-7FAB8BD2D504}" destId="{07793139-6D2D-47E2-9C25-3FFC4A4C73E1}" srcOrd="0" destOrd="0" parTransId="{9495BA32-4135-498F-BBEA-218998C13047}" sibTransId="{62D47C95-E38D-4231-B92E-827D891AAFF2}"/>
    <dgm:cxn modelId="{5CA1EB62-58DF-44E1-A402-284982D17C7C}" type="presOf" srcId="{A4796AA2-5C40-40CD-9398-7FAB8BD2D504}" destId="{5CCB5A32-F0C9-46E3-AA03-4E5A8FF7CC50}" srcOrd="0" destOrd="0" presId="urn:microsoft.com/office/officeart/2005/8/layout/orgChart1"/>
    <dgm:cxn modelId="{D4F16A70-C817-424A-B49A-CEAF8B374D7D}" type="presOf" srcId="{A4796AA2-5C40-40CD-9398-7FAB8BD2D504}" destId="{D9AE0A69-D50D-480D-A80A-4C7EFECE8F4A}" srcOrd="1" destOrd="0" presId="urn:microsoft.com/office/officeart/2005/8/layout/orgChart1"/>
    <dgm:cxn modelId="{6C29D558-3D03-4BBB-8072-F7D62AF96E46}" type="presOf" srcId="{BD12BA68-01C8-40BA-8F42-1A7224E38092}" destId="{E6C35436-86DD-496C-A72A-DCFD1374F07B}" srcOrd="0" destOrd="0" presId="urn:microsoft.com/office/officeart/2005/8/layout/orgChart1"/>
    <dgm:cxn modelId="{A2A82D7A-7196-4976-AA82-B1731D6A1FFA}" type="presOf" srcId="{9A6DC553-6E34-4CB2-94E0-276E7BCFE179}" destId="{0EF3A675-C0BD-4196-B07A-16D78B2B4213}" srcOrd="0" destOrd="0" presId="urn:microsoft.com/office/officeart/2005/8/layout/orgChart1"/>
    <dgm:cxn modelId="{7873B68F-FBFB-4A7A-A94D-2AA2BACA92C7}" srcId="{A4796AA2-5C40-40CD-9398-7FAB8BD2D504}" destId="{9A6DC553-6E34-4CB2-94E0-276E7BCFE179}" srcOrd="2" destOrd="0" parTransId="{C79A4246-41EF-4285-BD31-47D980E7B4BE}" sibTransId="{C6B8EE11-58F9-49C5-B9E8-1212794B305E}"/>
    <dgm:cxn modelId="{E8E63099-48B1-4A46-81E7-00B6799F3543}" type="presOf" srcId="{4F3BAD73-016E-47A9-A2C1-29D5F256D616}" destId="{DC3336B7-06BC-49D2-9495-33E700857A5E}" srcOrd="0" destOrd="0" presId="urn:microsoft.com/office/officeart/2005/8/layout/orgChart1"/>
    <dgm:cxn modelId="{F47D5D9B-2169-4144-913A-7FA38BD3EFB8}" srcId="{A4796AA2-5C40-40CD-9398-7FAB8BD2D504}" destId="{E69BDE6D-D792-4951-9F8D-9CD94BD60D66}" srcOrd="1" destOrd="0" parTransId="{B069E342-673E-4BD9-B531-49F1A3E47ACE}" sibTransId="{7667F07B-171F-40D1-9437-1CE649BF1441}"/>
    <dgm:cxn modelId="{41EF459B-110A-4922-ADEC-E56C3F1C653F}" type="presOf" srcId="{E69BDE6D-D792-4951-9F8D-9CD94BD60D66}" destId="{1624402B-FF0A-4A0B-AF11-9830E75FD07B}" srcOrd="0" destOrd="0" presId="urn:microsoft.com/office/officeart/2005/8/layout/orgChart1"/>
    <dgm:cxn modelId="{3F68E3AD-E89D-4AC1-8E08-31F48096B8A0}" type="presOf" srcId="{BD12BA68-01C8-40BA-8F42-1A7224E38092}" destId="{DE2937D5-4F66-4473-9165-76F7A2BA42EF}" srcOrd="1" destOrd="0" presId="urn:microsoft.com/office/officeart/2005/8/layout/orgChart1"/>
    <dgm:cxn modelId="{58565DEA-2564-466B-BCDB-DB8D33235632}" type="presOf" srcId="{07793139-6D2D-47E2-9C25-3FFC4A4C73E1}" destId="{6C19154F-BAE7-497C-8FB4-164213306187}" srcOrd="1" destOrd="0" presId="urn:microsoft.com/office/officeart/2005/8/layout/orgChart1"/>
    <dgm:cxn modelId="{F22B7AEA-EEB2-4396-8765-E22C4EEBA480}" type="presOf" srcId="{9495BA32-4135-498F-BBEA-218998C13047}" destId="{DB42F934-A23E-4F31-BDA8-425D5BF1A0E5}" srcOrd="0" destOrd="0" presId="urn:microsoft.com/office/officeart/2005/8/layout/orgChart1"/>
    <dgm:cxn modelId="{46129891-A014-4104-8509-C700BB8B1741}" type="presParOf" srcId="{DC3336B7-06BC-49D2-9495-33E700857A5E}" destId="{70C2D15F-6979-429C-AE50-AD79679DE1A4}" srcOrd="0" destOrd="0" presId="urn:microsoft.com/office/officeart/2005/8/layout/orgChart1"/>
    <dgm:cxn modelId="{EC58E38E-EAF7-47DA-877F-320D55F0CA9E}" type="presParOf" srcId="{70C2D15F-6979-429C-AE50-AD79679DE1A4}" destId="{128FF5F5-BBB6-4F8C-9365-F964166F9A81}" srcOrd="0" destOrd="0" presId="urn:microsoft.com/office/officeart/2005/8/layout/orgChart1"/>
    <dgm:cxn modelId="{8A874E08-E85C-4437-B8E2-C7A4FFD0A597}" type="presParOf" srcId="{128FF5F5-BBB6-4F8C-9365-F964166F9A81}" destId="{5CCB5A32-F0C9-46E3-AA03-4E5A8FF7CC50}" srcOrd="0" destOrd="0" presId="urn:microsoft.com/office/officeart/2005/8/layout/orgChart1"/>
    <dgm:cxn modelId="{D8A45E3B-64E6-4B54-A632-9FC3F4BC78A6}" type="presParOf" srcId="{128FF5F5-BBB6-4F8C-9365-F964166F9A81}" destId="{D9AE0A69-D50D-480D-A80A-4C7EFECE8F4A}" srcOrd="1" destOrd="0" presId="urn:microsoft.com/office/officeart/2005/8/layout/orgChart1"/>
    <dgm:cxn modelId="{09A4CBCB-0A53-4EAB-BF5C-8F7662418F30}" type="presParOf" srcId="{70C2D15F-6979-429C-AE50-AD79679DE1A4}" destId="{F3B7AEE8-0DE8-4288-98F4-206C9D91A070}" srcOrd="1" destOrd="0" presId="urn:microsoft.com/office/officeart/2005/8/layout/orgChart1"/>
    <dgm:cxn modelId="{8E91BAAC-6F4E-49A6-BDCB-0652C84476FF}" type="presParOf" srcId="{F3B7AEE8-0DE8-4288-98F4-206C9D91A070}" destId="{DB42F934-A23E-4F31-BDA8-425D5BF1A0E5}" srcOrd="0" destOrd="0" presId="urn:microsoft.com/office/officeart/2005/8/layout/orgChart1"/>
    <dgm:cxn modelId="{EB117041-6020-42AD-9A1B-012E7C40C392}" type="presParOf" srcId="{F3B7AEE8-0DE8-4288-98F4-206C9D91A070}" destId="{7F465D35-E219-4AED-9C99-7D267DD4E5D6}" srcOrd="1" destOrd="0" presId="urn:microsoft.com/office/officeart/2005/8/layout/orgChart1"/>
    <dgm:cxn modelId="{D1314360-624D-4E86-BC35-FA2E1C876FAE}" type="presParOf" srcId="{7F465D35-E219-4AED-9C99-7D267DD4E5D6}" destId="{0F5F3C8A-24AA-4C6F-86F9-B5A3CB527FC1}" srcOrd="0" destOrd="0" presId="urn:microsoft.com/office/officeart/2005/8/layout/orgChart1"/>
    <dgm:cxn modelId="{28AD59E8-EDA9-4FBA-87F3-33F371DB7BD0}" type="presParOf" srcId="{0F5F3C8A-24AA-4C6F-86F9-B5A3CB527FC1}" destId="{5464F612-FA92-44E2-9389-FA205CFE91CA}" srcOrd="0" destOrd="0" presId="urn:microsoft.com/office/officeart/2005/8/layout/orgChart1"/>
    <dgm:cxn modelId="{0CB06036-11D6-442C-A166-7E19ECB56806}" type="presParOf" srcId="{0F5F3C8A-24AA-4C6F-86F9-B5A3CB527FC1}" destId="{6C19154F-BAE7-497C-8FB4-164213306187}" srcOrd="1" destOrd="0" presId="urn:microsoft.com/office/officeart/2005/8/layout/orgChart1"/>
    <dgm:cxn modelId="{57EEED29-4340-4D11-A9A7-CD763EC8D91D}" type="presParOf" srcId="{7F465D35-E219-4AED-9C99-7D267DD4E5D6}" destId="{79947655-05DB-4532-BBE8-BA63BF01CF4A}" srcOrd="1" destOrd="0" presId="urn:microsoft.com/office/officeart/2005/8/layout/orgChart1"/>
    <dgm:cxn modelId="{79E1249C-4192-4A18-8DE1-2031E38AC137}" type="presParOf" srcId="{7F465D35-E219-4AED-9C99-7D267DD4E5D6}" destId="{B02FE301-CC5A-46D1-B55F-E9272595B764}" srcOrd="2" destOrd="0" presId="urn:microsoft.com/office/officeart/2005/8/layout/orgChart1"/>
    <dgm:cxn modelId="{DACFB007-29D7-46E7-8044-758DED8AD5DF}" type="presParOf" srcId="{F3B7AEE8-0DE8-4288-98F4-206C9D91A070}" destId="{01EBAF50-4C39-4446-A52D-F370ABFFD217}" srcOrd="2" destOrd="0" presId="urn:microsoft.com/office/officeart/2005/8/layout/orgChart1"/>
    <dgm:cxn modelId="{EABE5048-E0DA-442D-95D6-DDF0C312922E}" type="presParOf" srcId="{F3B7AEE8-0DE8-4288-98F4-206C9D91A070}" destId="{3F48FEB0-150E-481F-ADAB-15467D85439B}" srcOrd="3" destOrd="0" presId="urn:microsoft.com/office/officeart/2005/8/layout/orgChart1"/>
    <dgm:cxn modelId="{E9C2FE8F-B31A-46EB-9AD0-DE6E66304DDC}" type="presParOf" srcId="{3F48FEB0-150E-481F-ADAB-15467D85439B}" destId="{6D69C785-AB9E-45F4-B5D4-4256FBCFE41F}" srcOrd="0" destOrd="0" presId="urn:microsoft.com/office/officeart/2005/8/layout/orgChart1"/>
    <dgm:cxn modelId="{575FD086-CEE5-4A3D-8C63-54FE4D7DBCF7}" type="presParOf" srcId="{6D69C785-AB9E-45F4-B5D4-4256FBCFE41F}" destId="{1624402B-FF0A-4A0B-AF11-9830E75FD07B}" srcOrd="0" destOrd="0" presId="urn:microsoft.com/office/officeart/2005/8/layout/orgChart1"/>
    <dgm:cxn modelId="{E0F2B25C-1705-4F40-8D7F-F2A38E4A72E0}" type="presParOf" srcId="{6D69C785-AB9E-45F4-B5D4-4256FBCFE41F}" destId="{010B6F78-FDFA-416F-A8CD-40A975D8DA9D}" srcOrd="1" destOrd="0" presId="urn:microsoft.com/office/officeart/2005/8/layout/orgChart1"/>
    <dgm:cxn modelId="{6EA73353-D0E6-4A60-8D41-A7BDACC90D45}" type="presParOf" srcId="{3F48FEB0-150E-481F-ADAB-15467D85439B}" destId="{0C717443-7109-4A5E-934E-F854657A8726}" srcOrd="1" destOrd="0" presId="urn:microsoft.com/office/officeart/2005/8/layout/orgChart1"/>
    <dgm:cxn modelId="{31461A5C-5FF8-4B5B-91D9-BA89D83F4898}" type="presParOf" srcId="{3F48FEB0-150E-481F-ADAB-15467D85439B}" destId="{0B5BB587-6339-4135-9E6A-10643CE216B7}" srcOrd="2" destOrd="0" presId="urn:microsoft.com/office/officeart/2005/8/layout/orgChart1"/>
    <dgm:cxn modelId="{FF13867A-EE90-45EF-AE86-460839210E34}" type="presParOf" srcId="{F3B7AEE8-0DE8-4288-98F4-206C9D91A070}" destId="{890437C8-4201-4D46-B4CF-FA760C260DC4}" srcOrd="4" destOrd="0" presId="urn:microsoft.com/office/officeart/2005/8/layout/orgChart1"/>
    <dgm:cxn modelId="{45677BBD-564F-4624-B591-61AA5EFAB792}" type="presParOf" srcId="{F3B7AEE8-0DE8-4288-98F4-206C9D91A070}" destId="{C03B6981-2088-4144-8234-22883B529C64}" srcOrd="5" destOrd="0" presId="urn:microsoft.com/office/officeart/2005/8/layout/orgChart1"/>
    <dgm:cxn modelId="{1B2799BF-76DA-4690-BA73-A3DC9BF8790B}" type="presParOf" srcId="{C03B6981-2088-4144-8234-22883B529C64}" destId="{93681D62-D90D-4177-8B62-DFEA58088A77}" srcOrd="0" destOrd="0" presId="urn:microsoft.com/office/officeart/2005/8/layout/orgChart1"/>
    <dgm:cxn modelId="{B4BDECDD-293C-4C3D-9A7E-11E76C7CE4B5}" type="presParOf" srcId="{93681D62-D90D-4177-8B62-DFEA58088A77}" destId="{0EF3A675-C0BD-4196-B07A-16D78B2B4213}" srcOrd="0" destOrd="0" presId="urn:microsoft.com/office/officeart/2005/8/layout/orgChart1"/>
    <dgm:cxn modelId="{9821D92D-997A-4DF3-A068-62E8382AC228}" type="presParOf" srcId="{93681D62-D90D-4177-8B62-DFEA58088A77}" destId="{6E4FB24A-D5DA-49DF-A10B-8969F0B5AD15}" srcOrd="1" destOrd="0" presId="urn:microsoft.com/office/officeart/2005/8/layout/orgChart1"/>
    <dgm:cxn modelId="{22AF24CF-3E1B-483E-9CDE-FDA4EA5FE869}" type="presParOf" srcId="{C03B6981-2088-4144-8234-22883B529C64}" destId="{647E03CF-94B3-4AFA-B061-1126E3741993}" srcOrd="1" destOrd="0" presId="urn:microsoft.com/office/officeart/2005/8/layout/orgChart1"/>
    <dgm:cxn modelId="{E82ABABC-E233-49F5-88F1-E676A11EC039}" type="presParOf" srcId="{C03B6981-2088-4144-8234-22883B529C64}" destId="{19FC3738-059F-43A1-BD15-8CFB64442A70}" srcOrd="2" destOrd="0" presId="urn:microsoft.com/office/officeart/2005/8/layout/orgChart1"/>
    <dgm:cxn modelId="{4888CB6B-15B7-4D58-B8C5-C05AD490122A}" type="presParOf" srcId="{F3B7AEE8-0DE8-4288-98F4-206C9D91A070}" destId="{EA037338-F6DC-4470-B2A0-E5A4A826DDED}" srcOrd="6" destOrd="0" presId="urn:microsoft.com/office/officeart/2005/8/layout/orgChart1"/>
    <dgm:cxn modelId="{AD2D3A93-F4D9-4AF9-80A6-0A3C1186C98D}" type="presParOf" srcId="{F3B7AEE8-0DE8-4288-98F4-206C9D91A070}" destId="{D75F6615-160B-4D37-B9D9-DA49A630E6A5}" srcOrd="7" destOrd="0" presId="urn:microsoft.com/office/officeart/2005/8/layout/orgChart1"/>
    <dgm:cxn modelId="{A8AB7000-0C4B-48DD-B978-B25B48A3D536}" type="presParOf" srcId="{D75F6615-160B-4D37-B9D9-DA49A630E6A5}" destId="{A777590C-16AF-45B6-AF9D-8F934C655CE0}" srcOrd="0" destOrd="0" presId="urn:microsoft.com/office/officeart/2005/8/layout/orgChart1"/>
    <dgm:cxn modelId="{CAF24B0A-A3C1-4629-BC5B-3E22B9085C2B}" type="presParOf" srcId="{A777590C-16AF-45B6-AF9D-8F934C655CE0}" destId="{E6C35436-86DD-496C-A72A-DCFD1374F07B}" srcOrd="0" destOrd="0" presId="urn:microsoft.com/office/officeart/2005/8/layout/orgChart1"/>
    <dgm:cxn modelId="{04FB68F6-D21F-4A5A-815C-234E9BF02BDD}" type="presParOf" srcId="{A777590C-16AF-45B6-AF9D-8F934C655CE0}" destId="{DE2937D5-4F66-4473-9165-76F7A2BA42EF}" srcOrd="1" destOrd="0" presId="urn:microsoft.com/office/officeart/2005/8/layout/orgChart1"/>
    <dgm:cxn modelId="{061671E4-0C71-45AA-B0A0-DD08A3DBFE5F}" type="presParOf" srcId="{D75F6615-160B-4D37-B9D9-DA49A630E6A5}" destId="{C91EFC12-D938-4027-A084-A80AD60F40DB}" srcOrd="1" destOrd="0" presId="urn:microsoft.com/office/officeart/2005/8/layout/orgChart1"/>
    <dgm:cxn modelId="{66B430A6-D1A8-4092-8506-F6880364261F}" type="presParOf" srcId="{D75F6615-160B-4D37-B9D9-DA49A630E6A5}" destId="{86EE034A-CB6C-4E4D-800F-D6DDE26A3612}" srcOrd="2" destOrd="0" presId="urn:microsoft.com/office/officeart/2005/8/layout/orgChart1"/>
    <dgm:cxn modelId="{7D33CDE4-0453-4145-8D63-222AED701779}" type="presParOf" srcId="{70C2D15F-6979-429C-AE50-AD79679DE1A4}" destId="{E981E2AD-3F04-4CFF-BFC1-E74DECD095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D3C32-6027-486A-B9A2-089FEC909B1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pt-BR"/>
        </a:p>
      </dgm:t>
    </dgm:pt>
    <dgm:pt modelId="{2AA360D1-EFCE-43B7-92F6-3C75A5D48B04}">
      <dgm:prSet phldrT="[Texto]"/>
      <dgm:spPr>
        <a:solidFill>
          <a:schemeClr val="tx1"/>
        </a:solidFill>
      </dgm:spPr>
      <dgm:t>
        <a:bodyPr/>
        <a:lstStyle/>
        <a:p>
          <a:r>
            <a:rPr lang="pt-BR" dirty="0"/>
            <a:t>Sistema de Fluxo de Caixa</a:t>
          </a:r>
        </a:p>
      </dgm:t>
    </dgm:pt>
    <dgm:pt modelId="{74D77A88-13F2-4840-BA67-6471D6F6FBD3}" type="parTrans" cxnId="{15F77226-DDD0-4819-AD58-35D930594EA7}">
      <dgm:prSet/>
      <dgm:spPr/>
      <dgm:t>
        <a:bodyPr/>
        <a:lstStyle/>
        <a:p>
          <a:endParaRPr lang="pt-BR"/>
        </a:p>
      </dgm:t>
    </dgm:pt>
    <dgm:pt modelId="{9DF891EA-5E7A-4564-886B-4B281F9FC837}" type="sibTrans" cxnId="{15F77226-DDD0-4819-AD58-35D930594EA7}">
      <dgm:prSet/>
      <dgm:spPr/>
      <dgm:t>
        <a:bodyPr/>
        <a:lstStyle/>
        <a:p>
          <a:endParaRPr lang="pt-BR"/>
        </a:p>
      </dgm:t>
    </dgm:pt>
    <dgm:pt modelId="{DBD360D1-1957-4B8E-92A7-66D86B9AE23D}">
      <dgm:prSet phldrT="[Texto]"/>
      <dgm:spPr/>
      <dgm:t>
        <a:bodyPr/>
        <a:lstStyle/>
        <a:p>
          <a:r>
            <a:rPr lang="pt-BR" dirty="0"/>
            <a:t>Conta</a:t>
          </a:r>
        </a:p>
      </dgm:t>
    </dgm:pt>
    <dgm:pt modelId="{4F5A6AEE-7185-4766-8FD3-8DA707793749}" type="parTrans" cxnId="{D9F2DB87-AA73-4CA6-BE98-73CDCCC93ED6}">
      <dgm:prSet/>
      <dgm:spPr/>
      <dgm:t>
        <a:bodyPr/>
        <a:lstStyle/>
        <a:p>
          <a:endParaRPr lang="pt-BR"/>
        </a:p>
      </dgm:t>
    </dgm:pt>
    <dgm:pt modelId="{46F2D98B-DEC9-4B6D-81CA-4983AF100D3A}" type="sibTrans" cxnId="{D9F2DB87-AA73-4CA6-BE98-73CDCCC93ED6}">
      <dgm:prSet/>
      <dgm:spPr/>
      <dgm:t>
        <a:bodyPr/>
        <a:lstStyle/>
        <a:p>
          <a:endParaRPr lang="pt-BR"/>
        </a:p>
      </dgm:t>
    </dgm:pt>
    <dgm:pt modelId="{4174ACBF-CDF2-4E3D-8DA0-C0EA068ABC60}">
      <dgm:prSet phldrT="[Texto]"/>
      <dgm:spPr>
        <a:solidFill>
          <a:schemeClr val="accent3">
            <a:lumMod val="75000"/>
          </a:schemeClr>
        </a:solidFill>
      </dgm:spPr>
      <dgm:t>
        <a:bodyPr/>
        <a:lstStyle/>
        <a:p>
          <a:r>
            <a:rPr lang="pt-BR" dirty="0"/>
            <a:t>Conta de Água</a:t>
          </a:r>
        </a:p>
      </dgm:t>
    </dgm:pt>
    <dgm:pt modelId="{063D373A-7B93-46E5-8E10-82D605ED9404}" type="parTrans" cxnId="{B9B2EB29-DFC6-4B0E-A026-60F39D20E8FD}">
      <dgm:prSet/>
      <dgm:spPr/>
      <dgm:t>
        <a:bodyPr/>
        <a:lstStyle/>
        <a:p>
          <a:endParaRPr lang="pt-BR"/>
        </a:p>
      </dgm:t>
    </dgm:pt>
    <dgm:pt modelId="{2E8300B1-9DCC-4B6B-B345-2F49FA8FCC96}" type="sibTrans" cxnId="{B9B2EB29-DFC6-4B0E-A026-60F39D20E8FD}">
      <dgm:prSet/>
      <dgm:spPr/>
      <dgm:t>
        <a:bodyPr/>
        <a:lstStyle/>
        <a:p>
          <a:endParaRPr lang="pt-BR"/>
        </a:p>
      </dgm:t>
    </dgm:pt>
    <dgm:pt modelId="{7A434250-5A57-4B53-B479-0BE5B62B8E32}">
      <dgm:prSet phldrT="[Texto]"/>
      <dgm:spPr>
        <a:solidFill>
          <a:schemeClr val="accent3">
            <a:lumMod val="75000"/>
          </a:schemeClr>
        </a:solidFill>
      </dgm:spPr>
      <dgm:t>
        <a:bodyPr/>
        <a:lstStyle/>
        <a:p>
          <a:r>
            <a:rPr lang="pt-BR" dirty="0"/>
            <a:t>Conta de Energia</a:t>
          </a:r>
        </a:p>
      </dgm:t>
    </dgm:pt>
    <dgm:pt modelId="{20BF56F1-74C0-477F-9A1E-D04935BF5B35}" type="parTrans" cxnId="{A1ED05BA-5DF3-43DC-BE91-BD786F392520}">
      <dgm:prSet/>
      <dgm:spPr/>
      <dgm:t>
        <a:bodyPr/>
        <a:lstStyle/>
        <a:p>
          <a:endParaRPr lang="pt-BR"/>
        </a:p>
      </dgm:t>
    </dgm:pt>
    <dgm:pt modelId="{B798A126-0E28-444F-8999-BF6E43BBB44C}" type="sibTrans" cxnId="{A1ED05BA-5DF3-43DC-BE91-BD786F392520}">
      <dgm:prSet/>
      <dgm:spPr/>
      <dgm:t>
        <a:bodyPr/>
        <a:lstStyle/>
        <a:p>
          <a:endParaRPr lang="pt-BR"/>
        </a:p>
      </dgm:t>
    </dgm:pt>
    <dgm:pt modelId="{E3215F8A-B472-4827-B1AC-8ADDFB362F44}">
      <dgm:prSet phldrT="[Texto]"/>
      <dgm:spPr>
        <a:solidFill>
          <a:schemeClr val="accent3">
            <a:lumMod val="75000"/>
          </a:schemeClr>
        </a:solidFill>
      </dgm:spPr>
      <dgm:t>
        <a:bodyPr/>
        <a:lstStyle/>
        <a:p>
          <a:r>
            <a:rPr lang="pt-BR" dirty="0"/>
            <a:t>Conta de Telefone</a:t>
          </a:r>
        </a:p>
      </dgm:t>
    </dgm:pt>
    <dgm:pt modelId="{1C6071D2-7131-4AC9-B3F9-6CB518188EC7}" type="parTrans" cxnId="{A9DDD8B9-D443-44E5-B57F-0CCD9A1572C3}">
      <dgm:prSet/>
      <dgm:spPr/>
      <dgm:t>
        <a:bodyPr/>
        <a:lstStyle/>
        <a:p>
          <a:endParaRPr lang="pt-BR"/>
        </a:p>
      </dgm:t>
    </dgm:pt>
    <dgm:pt modelId="{85605EE6-A643-4E0F-BEF8-D6379C38AD57}" type="sibTrans" cxnId="{A9DDD8B9-D443-44E5-B57F-0CCD9A1572C3}">
      <dgm:prSet/>
      <dgm:spPr/>
      <dgm:t>
        <a:bodyPr/>
        <a:lstStyle/>
        <a:p>
          <a:endParaRPr lang="pt-BR"/>
        </a:p>
      </dgm:t>
    </dgm:pt>
    <dgm:pt modelId="{549AB871-463F-439C-A94B-2DBB101C82D9}">
      <dgm:prSet phldrT="[Texto]"/>
      <dgm:spPr>
        <a:solidFill>
          <a:schemeClr val="accent5"/>
        </a:solidFill>
      </dgm:spPr>
      <dgm:t>
        <a:bodyPr/>
        <a:lstStyle/>
        <a:p>
          <a:r>
            <a:rPr lang="pt-BR" dirty="0"/>
            <a:t>Valor total</a:t>
          </a:r>
        </a:p>
      </dgm:t>
    </dgm:pt>
    <dgm:pt modelId="{5064B15C-AD15-46C3-A6E8-216F99720D04}" type="parTrans" cxnId="{8239BE7A-536E-439A-86A3-333E08E970ED}">
      <dgm:prSet/>
      <dgm:spPr/>
      <dgm:t>
        <a:bodyPr/>
        <a:lstStyle/>
        <a:p>
          <a:endParaRPr lang="pt-BR"/>
        </a:p>
      </dgm:t>
    </dgm:pt>
    <dgm:pt modelId="{0F55AEDF-E33E-46EF-B57C-A2AF0B5B4F2C}" type="sibTrans" cxnId="{8239BE7A-536E-439A-86A3-333E08E970ED}">
      <dgm:prSet/>
      <dgm:spPr/>
      <dgm:t>
        <a:bodyPr/>
        <a:lstStyle/>
        <a:p>
          <a:endParaRPr lang="pt-BR"/>
        </a:p>
      </dgm:t>
    </dgm:pt>
    <dgm:pt modelId="{88576B82-B109-46D2-BD6B-CD3373E8DB89}">
      <dgm:prSet phldrT="[Texto]"/>
      <dgm:spPr>
        <a:solidFill>
          <a:schemeClr val="accent5"/>
        </a:solidFill>
      </dgm:spPr>
      <dgm:t>
        <a:bodyPr/>
        <a:lstStyle/>
        <a:p>
          <a:r>
            <a:rPr lang="pt-BR" dirty="0"/>
            <a:t>Fornecedora</a:t>
          </a:r>
        </a:p>
      </dgm:t>
    </dgm:pt>
    <dgm:pt modelId="{2E705A55-2397-4987-9D3C-C779CDE3FB2C}" type="parTrans" cxnId="{90666FAD-D23B-476C-B958-016455457FD9}">
      <dgm:prSet/>
      <dgm:spPr/>
      <dgm:t>
        <a:bodyPr/>
        <a:lstStyle/>
        <a:p>
          <a:endParaRPr lang="pt-BR"/>
        </a:p>
      </dgm:t>
    </dgm:pt>
    <dgm:pt modelId="{F59B8B11-C2CF-4199-80DE-8FB11342897C}" type="sibTrans" cxnId="{90666FAD-D23B-476C-B958-016455457FD9}">
      <dgm:prSet/>
      <dgm:spPr/>
      <dgm:t>
        <a:bodyPr/>
        <a:lstStyle/>
        <a:p>
          <a:endParaRPr lang="pt-BR"/>
        </a:p>
      </dgm:t>
    </dgm:pt>
    <dgm:pt modelId="{4064D320-7CA4-4677-B42E-506DD29DD820}">
      <dgm:prSet phldrT="[Texto]"/>
      <dgm:spPr>
        <a:solidFill>
          <a:schemeClr val="accent5"/>
        </a:solidFill>
      </dgm:spPr>
      <dgm:t>
        <a:bodyPr/>
        <a:lstStyle/>
        <a:p>
          <a:r>
            <a:rPr lang="pt-BR" dirty="0"/>
            <a:t>Verificar Pagamento</a:t>
          </a:r>
        </a:p>
      </dgm:t>
    </dgm:pt>
    <dgm:pt modelId="{D1527F95-FAAA-4FBB-8AD2-F0C8341C4157}" type="parTrans" cxnId="{0846BE7A-4C7C-4094-96C6-4A7EA18702CF}">
      <dgm:prSet/>
      <dgm:spPr/>
      <dgm:t>
        <a:bodyPr/>
        <a:lstStyle/>
        <a:p>
          <a:endParaRPr lang="pt-BR"/>
        </a:p>
      </dgm:t>
    </dgm:pt>
    <dgm:pt modelId="{A880DFDC-9754-45BC-AF4F-0A8B1E9A1C68}" type="sibTrans" cxnId="{0846BE7A-4C7C-4094-96C6-4A7EA18702CF}">
      <dgm:prSet/>
      <dgm:spPr/>
      <dgm:t>
        <a:bodyPr/>
        <a:lstStyle/>
        <a:p>
          <a:endParaRPr lang="pt-BR"/>
        </a:p>
      </dgm:t>
    </dgm:pt>
    <dgm:pt modelId="{695C5C67-73D5-4C1A-9CCA-69B949173F68}">
      <dgm:prSet phldrT="[Texto]"/>
      <dgm:spPr>
        <a:solidFill>
          <a:schemeClr val="accent5"/>
        </a:solidFill>
      </dgm:spPr>
      <dgm:t>
        <a:bodyPr/>
        <a:lstStyle/>
        <a:p>
          <a:r>
            <a:rPr lang="pt-BR" dirty="0"/>
            <a:t>Calcular Multa</a:t>
          </a:r>
        </a:p>
      </dgm:t>
    </dgm:pt>
    <dgm:pt modelId="{011137E1-83EC-4D84-8D80-55E4B36061F9}" type="parTrans" cxnId="{EEDF4DC9-5A6C-40E4-994D-F21C5FD13CD4}">
      <dgm:prSet/>
      <dgm:spPr/>
      <dgm:t>
        <a:bodyPr/>
        <a:lstStyle/>
        <a:p>
          <a:endParaRPr lang="pt-BR"/>
        </a:p>
      </dgm:t>
    </dgm:pt>
    <dgm:pt modelId="{B8B0CB6E-2F28-4913-8847-97E91C8E3C47}" type="sibTrans" cxnId="{EEDF4DC9-5A6C-40E4-994D-F21C5FD13CD4}">
      <dgm:prSet/>
      <dgm:spPr/>
      <dgm:t>
        <a:bodyPr/>
        <a:lstStyle/>
        <a:p>
          <a:endParaRPr lang="pt-BR"/>
        </a:p>
      </dgm:t>
    </dgm:pt>
    <dgm:pt modelId="{6DA5B972-4BDF-433A-884B-C8F56B7C8236}" type="pres">
      <dgm:prSet presAssocID="{8FBD3C32-6027-486A-B9A2-089FEC909B11}" presName="diagram" presStyleCnt="0">
        <dgm:presLayoutVars>
          <dgm:chPref val="1"/>
          <dgm:dir/>
          <dgm:animOne val="branch"/>
          <dgm:animLvl val="lvl"/>
          <dgm:resizeHandles val="exact"/>
        </dgm:presLayoutVars>
      </dgm:prSet>
      <dgm:spPr/>
    </dgm:pt>
    <dgm:pt modelId="{0A16465E-D61E-4FB7-8A5E-7B872D885968}" type="pres">
      <dgm:prSet presAssocID="{2AA360D1-EFCE-43B7-92F6-3C75A5D48B04}" presName="root1" presStyleCnt="0"/>
      <dgm:spPr/>
    </dgm:pt>
    <dgm:pt modelId="{62E45680-1AB7-4F6C-9BA0-B60232B6F579}" type="pres">
      <dgm:prSet presAssocID="{2AA360D1-EFCE-43B7-92F6-3C75A5D48B04}" presName="LevelOneTextNode" presStyleLbl="node0" presStyleIdx="0" presStyleCnt="1">
        <dgm:presLayoutVars>
          <dgm:chPref val="3"/>
        </dgm:presLayoutVars>
      </dgm:prSet>
      <dgm:spPr/>
    </dgm:pt>
    <dgm:pt modelId="{E9E4E32D-D17C-4217-AED7-9B1471408B8A}" type="pres">
      <dgm:prSet presAssocID="{2AA360D1-EFCE-43B7-92F6-3C75A5D48B04}" presName="level2hierChild" presStyleCnt="0"/>
      <dgm:spPr/>
    </dgm:pt>
    <dgm:pt modelId="{33F43ECB-6AB1-4AF9-855E-BBF9737E37A3}" type="pres">
      <dgm:prSet presAssocID="{4F5A6AEE-7185-4766-8FD3-8DA707793749}" presName="conn2-1" presStyleLbl="parChTrans1D2" presStyleIdx="0" presStyleCnt="1"/>
      <dgm:spPr/>
    </dgm:pt>
    <dgm:pt modelId="{3E02A615-6888-4606-B20A-8C3EBEC3D39A}" type="pres">
      <dgm:prSet presAssocID="{4F5A6AEE-7185-4766-8FD3-8DA707793749}" presName="connTx" presStyleLbl="parChTrans1D2" presStyleIdx="0" presStyleCnt="1"/>
      <dgm:spPr/>
    </dgm:pt>
    <dgm:pt modelId="{3477556C-F796-4A03-8F7E-4FE646EBC8B6}" type="pres">
      <dgm:prSet presAssocID="{DBD360D1-1957-4B8E-92A7-66D86B9AE23D}" presName="root2" presStyleCnt="0"/>
      <dgm:spPr/>
    </dgm:pt>
    <dgm:pt modelId="{F22A7C34-A2B1-4516-97BF-7590464FF58E}" type="pres">
      <dgm:prSet presAssocID="{DBD360D1-1957-4B8E-92A7-66D86B9AE23D}" presName="LevelTwoTextNode" presStyleLbl="node2" presStyleIdx="0" presStyleCnt="1">
        <dgm:presLayoutVars>
          <dgm:chPref val="3"/>
        </dgm:presLayoutVars>
      </dgm:prSet>
      <dgm:spPr/>
    </dgm:pt>
    <dgm:pt modelId="{6F1A5BFC-1E69-4E4B-A6EB-04CE7D2398FE}" type="pres">
      <dgm:prSet presAssocID="{DBD360D1-1957-4B8E-92A7-66D86B9AE23D}" presName="level3hierChild" presStyleCnt="0"/>
      <dgm:spPr/>
    </dgm:pt>
    <dgm:pt modelId="{4A987485-1820-4D1C-BEF4-C4A65D9584D4}" type="pres">
      <dgm:prSet presAssocID="{063D373A-7B93-46E5-8E10-82D605ED9404}" presName="conn2-1" presStyleLbl="parChTrans1D3" presStyleIdx="0" presStyleCnt="3"/>
      <dgm:spPr/>
    </dgm:pt>
    <dgm:pt modelId="{A33808DE-3ECA-4D50-9224-868DF5532DEB}" type="pres">
      <dgm:prSet presAssocID="{063D373A-7B93-46E5-8E10-82D605ED9404}" presName="connTx" presStyleLbl="parChTrans1D3" presStyleIdx="0" presStyleCnt="3"/>
      <dgm:spPr/>
    </dgm:pt>
    <dgm:pt modelId="{AFB944F4-8427-4D16-A2F1-B22445D5FBA0}" type="pres">
      <dgm:prSet presAssocID="{4174ACBF-CDF2-4E3D-8DA0-C0EA068ABC60}" presName="root2" presStyleCnt="0"/>
      <dgm:spPr/>
    </dgm:pt>
    <dgm:pt modelId="{C87AF112-D2BF-426A-8E12-7EE0DF548FD1}" type="pres">
      <dgm:prSet presAssocID="{4174ACBF-CDF2-4E3D-8DA0-C0EA068ABC60}" presName="LevelTwoTextNode" presStyleLbl="node3" presStyleIdx="0" presStyleCnt="3">
        <dgm:presLayoutVars>
          <dgm:chPref val="3"/>
        </dgm:presLayoutVars>
      </dgm:prSet>
      <dgm:spPr/>
    </dgm:pt>
    <dgm:pt modelId="{17B19460-9FE6-41E7-8143-D96592267DA9}" type="pres">
      <dgm:prSet presAssocID="{4174ACBF-CDF2-4E3D-8DA0-C0EA068ABC60}" presName="level3hierChild" presStyleCnt="0"/>
      <dgm:spPr/>
    </dgm:pt>
    <dgm:pt modelId="{E29C9D00-6200-4BF0-BE85-971B1BD4000A}" type="pres">
      <dgm:prSet presAssocID="{5064B15C-AD15-46C3-A6E8-216F99720D04}" presName="conn2-1" presStyleLbl="parChTrans1D4" presStyleIdx="0" presStyleCnt="4"/>
      <dgm:spPr/>
    </dgm:pt>
    <dgm:pt modelId="{A5A9554D-ED52-4F47-BA1D-4AFB99A93B85}" type="pres">
      <dgm:prSet presAssocID="{5064B15C-AD15-46C3-A6E8-216F99720D04}" presName="connTx" presStyleLbl="parChTrans1D4" presStyleIdx="0" presStyleCnt="4"/>
      <dgm:spPr/>
    </dgm:pt>
    <dgm:pt modelId="{AE8FF7B9-50F0-44A4-B259-2C34EF76BCBC}" type="pres">
      <dgm:prSet presAssocID="{549AB871-463F-439C-A94B-2DBB101C82D9}" presName="root2" presStyleCnt="0"/>
      <dgm:spPr/>
    </dgm:pt>
    <dgm:pt modelId="{20F73708-0C12-466C-8267-6BCC03027D82}" type="pres">
      <dgm:prSet presAssocID="{549AB871-463F-439C-A94B-2DBB101C82D9}" presName="LevelTwoTextNode" presStyleLbl="node4" presStyleIdx="0" presStyleCnt="4">
        <dgm:presLayoutVars>
          <dgm:chPref val="3"/>
        </dgm:presLayoutVars>
      </dgm:prSet>
      <dgm:spPr/>
    </dgm:pt>
    <dgm:pt modelId="{065E535C-7F3A-48A6-B4D1-880EBDF177D3}" type="pres">
      <dgm:prSet presAssocID="{549AB871-463F-439C-A94B-2DBB101C82D9}" presName="level3hierChild" presStyleCnt="0"/>
      <dgm:spPr/>
    </dgm:pt>
    <dgm:pt modelId="{493D4EEA-2EEC-442A-9ADC-A88EB6634ACB}" type="pres">
      <dgm:prSet presAssocID="{2E705A55-2397-4987-9D3C-C779CDE3FB2C}" presName="conn2-1" presStyleLbl="parChTrans1D4" presStyleIdx="1" presStyleCnt="4"/>
      <dgm:spPr/>
    </dgm:pt>
    <dgm:pt modelId="{E949B122-C1D5-43E2-B6B5-63DE12ECE7AF}" type="pres">
      <dgm:prSet presAssocID="{2E705A55-2397-4987-9D3C-C779CDE3FB2C}" presName="connTx" presStyleLbl="parChTrans1D4" presStyleIdx="1" presStyleCnt="4"/>
      <dgm:spPr/>
    </dgm:pt>
    <dgm:pt modelId="{33C5823B-A1F3-4D5A-B2B8-6A152A6E14A5}" type="pres">
      <dgm:prSet presAssocID="{88576B82-B109-46D2-BD6B-CD3373E8DB89}" presName="root2" presStyleCnt="0"/>
      <dgm:spPr/>
    </dgm:pt>
    <dgm:pt modelId="{7B08742C-F987-4EEE-B48E-865FC6EB7EA3}" type="pres">
      <dgm:prSet presAssocID="{88576B82-B109-46D2-BD6B-CD3373E8DB89}" presName="LevelTwoTextNode" presStyleLbl="node4" presStyleIdx="1" presStyleCnt="4">
        <dgm:presLayoutVars>
          <dgm:chPref val="3"/>
        </dgm:presLayoutVars>
      </dgm:prSet>
      <dgm:spPr/>
    </dgm:pt>
    <dgm:pt modelId="{D33B15A3-90E1-4588-92AA-F48747E2A605}" type="pres">
      <dgm:prSet presAssocID="{88576B82-B109-46D2-BD6B-CD3373E8DB89}" presName="level3hierChild" presStyleCnt="0"/>
      <dgm:spPr/>
    </dgm:pt>
    <dgm:pt modelId="{7870E442-190E-4B1F-9EC4-62F0C4A28499}" type="pres">
      <dgm:prSet presAssocID="{D1527F95-FAAA-4FBB-8AD2-F0C8341C4157}" presName="conn2-1" presStyleLbl="parChTrans1D4" presStyleIdx="2" presStyleCnt="4"/>
      <dgm:spPr/>
    </dgm:pt>
    <dgm:pt modelId="{17008BBE-A739-4A3C-9E50-709AF0A25156}" type="pres">
      <dgm:prSet presAssocID="{D1527F95-FAAA-4FBB-8AD2-F0C8341C4157}" presName="connTx" presStyleLbl="parChTrans1D4" presStyleIdx="2" presStyleCnt="4"/>
      <dgm:spPr/>
    </dgm:pt>
    <dgm:pt modelId="{7F13E49F-1457-4788-8B06-02E87A5E66F9}" type="pres">
      <dgm:prSet presAssocID="{4064D320-7CA4-4677-B42E-506DD29DD820}" presName="root2" presStyleCnt="0"/>
      <dgm:spPr/>
    </dgm:pt>
    <dgm:pt modelId="{46EA56F3-6968-408A-AF89-6FEE70F2A37A}" type="pres">
      <dgm:prSet presAssocID="{4064D320-7CA4-4677-B42E-506DD29DD820}" presName="LevelTwoTextNode" presStyleLbl="node4" presStyleIdx="2" presStyleCnt="4">
        <dgm:presLayoutVars>
          <dgm:chPref val="3"/>
        </dgm:presLayoutVars>
      </dgm:prSet>
      <dgm:spPr/>
    </dgm:pt>
    <dgm:pt modelId="{2DB5BC92-D25C-4FC8-9A58-9FB7B0AD17D0}" type="pres">
      <dgm:prSet presAssocID="{4064D320-7CA4-4677-B42E-506DD29DD820}" presName="level3hierChild" presStyleCnt="0"/>
      <dgm:spPr/>
    </dgm:pt>
    <dgm:pt modelId="{FC47C8BD-A292-4926-8D96-91E669B0F820}" type="pres">
      <dgm:prSet presAssocID="{011137E1-83EC-4D84-8D80-55E4B36061F9}" presName="conn2-1" presStyleLbl="parChTrans1D4" presStyleIdx="3" presStyleCnt="4"/>
      <dgm:spPr/>
    </dgm:pt>
    <dgm:pt modelId="{99BC36D3-0426-4546-BEF5-D4F74E44A160}" type="pres">
      <dgm:prSet presAssocID="{011137E1-83EC-4D84-8D80-55E4B36061F9}" presName="connTx" presStyleLbl="parChTrans1D4" presStyleIdx="3" presStyleCnt="4"/>
      <dgm:spPr/>
    </dgm:pt>
    <dgm:pt modelId="{D97856AB-0F3B-4C3D-8210-D52457F8F174}" type="pres">
      <dgm:prSet presAssocID="{695C5C67-73D5-4C1A-9CCA-69B949173F68}" presName="root2" presStyleCnt="0"/>
      <dgm:spPr/>
    </dgm:pt>
    <dgm:pt modelId="{25EFD252-EA87-49FE-BA29-A60B1BAE09C5}" type="pres">
      <dgm:prSet presAssocID="{695C5C67-73D5-4C1A-9CCA-69B949173F68}" presName="LevelTwoTextNode" presStyleLbl="node4" presStyleIdx="3" presStyleCnt="4">
        <dgm:presLayoutVars>
          <dgm:chPref val="3"/>
        </dgm:presLayoutVars>
      </dgm:prSet>
      <dgm:spPr/>
    </dgm:pt>
    <dgm:pt modelId="{32ECB76C-4109-4AE2-9F54-F420F3450BD9}" type="pres">
      <dgm:prSet presAssocID="{695C5C67-73D5-4C1A-9CCA-69B949173F68}" presName="level3hierChild" presStyleCnt="0"/>
      <dgm:spPr/>
    </dgm:pt>
    <dgm:pt modelId="{3096DF97-FF81-4BD2-9508-BEE50CE85013}" type="pres">
      <dgm:prSet presAssocID="{20BF56F1-74C0-477F-9A1E-D04935BF5B35}" presName="conn2-1" presStyleLbl="parChTrans1D3" presStyleIdx="1" presStyleCnt="3"/>
      <dgm:spPr/>
    </dgm:pt>
    <dgm:pt modelId="{504C4B4A-4048-4133-86C1-25AC6CD4C26D}" type="pres">
      <dgm:prSet presAssocID="{20BF56F1-74C0-477F-9A1E-D04935BF5B35}" presName="connTx" presStyleLbl="parChTrans1D3" presStyleIdx="1" presStyleCnt="3"/>
      <dgm:spPr/>
    </dgm:pt>
    <dgm:pt modelId="{8511A9B4-6F4A-4552-8E57-A6B6640C96CA}" type="pres">
      <dgm:prSet presAssocID="{7A434250-5A57-4B53-B479-0BE5B62B8E32}" presName="root2" presStyleCnt="0"/>
      <dgm:spPr/>
    </dgm:pt>
    <dgm:pt modelId="{1CB86222-2486-48F5-B20C-A9D60F1C458C}" type="pres">
      <dgm:prSet presAssocID="{7A434250-5A57-4B53-B479-0BE5B62B8E32}" presName="LevelTwoTextNode" presStyleLbl="node3" presStyleIdx="1" presStyleCnt="3">
        <dgm:presLayoutVars>
          <dgm:chPref val="3"/>
        </dgm:presLayoutVars>
      </dgm:prSet>
      <dgm:spPr/>
    </dgm:pt>
    <dgm:pt modelId="{6E14D7F5-36BC-4ACA-B3AE-0BB86E652F33}" type="pres">
      <dgm:prSet presAssocID="{7A434250-5A57-4B53-B479-0BE5B62B8E32}" presName="level3hierChild" presStyleCnt="0"/>
      <dgm:spPr/>
    </dgm:pt>
    <dgm:pt modelId="{2836E032-2F3E-4BF9-9E7A-D6409DD12887}" type="pres">
      <dgm:prSet presAssocID="{1C6071D2-7131-4AC9-B3F9-6CB518188EC7}" presName="conn2-1" presStyleLbl="parChTrans1D3" presStyleIdx="2" presStyleCnt="3"/>
      <dgm:spPr/>
    </dgm:pt>
    <dgm:pt modelId="{E433FF61-BB93-4AEA-ABAF-017C9BC8DC89}" type="pres">
      <dgm:prSet presAssocID="{1C6071D2-7131-4AC9-B3F9-6CB518188EC7}" presName="connTx" presStyleLbl="parChTrans1D3" presStyleIdx="2" presStyleCnt="3"/>
      <dgm:spPr/>
    </dgm:pt>
    <dgm:pt modelId="{C354337E-8709-4297-B0B3-64CB9FA7E114}" type="pres">
      <dgm:prSet presAssocID="{E3215F8A-B472-4827-B1AC-8ADDFB362F44}" presName="root2" presStyleCnt="0"/>
      <dgm:spPr/>
    </dgm:pt>
    <dgm:pt modelId="{39261724-2314-4EF6-B424-3F1466A5B1AF}" type="pres">
      <dgm:prSet presAssocID="{E3215F8A-B472-4827-B1AC-8ADDFB362F44}" presName="LevelTwoTextNode" presStyleLbl="node3" presStyleIdx="2" presStyleCnt="3">
        <dgm:presLayoutVars>
          <dgm:chPref val="3"/>
        </dgm:presLayoutVars>
      </dgm:prSet>
      <dgm:spPr/>
    </dgm:pt>
    <dgm:pt modelId="{596C2AC5-B018-4E65-86DC-11C211A18096}" type="pres">
      <dgm:prSet presAssocID="{E3215F8A-B472-4827-B1AC-8ADDFB362F44}" presName="level3hierChild" presStyleCnt="0"/>
      <dgm:spPr/>
    </dgm:pt>
  </dgm:ptLst>
  <dgm:cxnLst>
    <dgm:cxn modelId="{0345B20F-3A41-4AB0-86A4-57297D188F86}" type="presOf" srcId="{063D373A-7B93-46E5-8E10-82D605ED9404}" destId="{A33808DE-3ECA-4D50-9224-868DF5532DEB}" srcOrd="1" destOrd="0" presId="urn:microsoft.com/office/officeart/2005/8/layout/hierarchy2"/>
    <dgm:cxn modelId="{FE51B712-D309-4597-BDCF-2740C327947A}" type="presOf" srcId="{4F5A6AEE-7185-4766-8FD3-8DA707793749}" destId="{3E02A615-6888-4606-B20A-8C3EBEC3D39A}" srcOrd="1" destOrd="0" presId="urn:microsoft.com/office/officeart/2005/8/layout/hierarchy2"/>
    <dgm:cxn modelId="{F49A2D19-88E3-4E69-8ACA-A2D872ED4428}" type="presOf" srcId="{2E705A55-2397-4987-9D3C-C779CDE3FB2C}" destId="{493D4EEA-2EEC-442A-9ADC-A88EB6634ACB}" srcOrd="0" destOrd="0" presId="urn:microsoft.com/office/officeart/2005/8/layout/hierarchy2"/>
    <dgm:cxn modelId="{93A16122-FC1D-470C-9AA0-00693EA25907}" type="presOf" srcId="{5064B15C-AD15-46C3-A6E8-216F99720D04}" destId="{A5A9554D-ED52-4F47-BA1D-4AFB99A93B85}" srcOrd="1" destOrd="0" presId="urn:microsoft.com/office/officeart/2005/8/layout/hierarchy2"/>
    <dgm:cxn modelId="{15F77226-DDD0-4819-AD58-35D930594EA7}" srcId="{8FBD3C32-6027-486A-B9A2-089FEC909B11}" destId="{2AA360D1-EFCE-43B7-92F6-3C75A5D48B04}" srcOrd="0" destOrd="0" parTransId="{74D77A88-13F2-4840-BA67-6471D6F6FBD3}" sibTransId="{9DF891EA-5E7A-4564-886B-4B281F9FC837}"/>
    <dgm:cxn modelId="{A20E5C28-60B0-4280-BCE0-C9636F543119}" type="presOf" srcId="{D1527F95-FAAA-4FBB-8AD2-F0C8341C4157}" destId="{7870E442-190E-4B1F-9EC4-62F0C4A28499}" srcOrd="0" destOrd="0" presId="urn:microsoft.com/office/officeart/2005/8/layout/hierarchy2"/>
    <dgm:cxn modelId="{B9B2EB29-DFC6-4B0E-A026-60F39D20E8FD}" srcId="{DBD360D1-1957-4B8E-92A7-66D86B9AE23D}" destId="{4174ACBF-CDF2-4E3D-8DA0-C0EA068ABC60}" srcOrd="0" destOrd="0" parTransId="{063D373A-7B93-46E5-8E10-82D605ED9404}" sibTransId="{2E8300B1-9DCC-4B6B-B345-2F49FA8FCC96}"/>
    <dgm:cxn modelId="{A520532D-1379-49FF-8C14-88D082FD153D}" type="presOf" srcId="{E3215F8A-B472-4827-B1AC-8ADDFB362F44}" destId="{39261724-2314-4EF6-B424-3F1466A5B1AF}" srcOrd="0" destOrd="0" presId="urn:microsoft.com/office/officeart/2005/8/layout/hierarchy2"/>
    <dgm:cxn modelId="{256C9E2E-F057-4105-9277-BB1A9C1DC0E5}" type="presOf" srcId="{8FBD3C32-6027-486A-B9A2-089FEC909B11}" destId="{6DA5B972-4BDF-433A-884B-C8F56B7C8236}" srcOrd="0" destOrd="0" presId="urn:microsoft.com/office/officeart/2005/8/layout/hierarchy2"/>
    <dgm:cxn modelId="{E215843F-1487-4524-A324-8621AAE3199D}" type="presOf" srcId="{4F5A6AEE-7185-4766-8FD3-8DA707793749}" destId="{33F43ECB-6AB1-4AF9-855E-BBF9737E37A3}" srcOrd="0" destOrd="0" presId="urn:microsoft.com/office/officeart/2005/8/layout/hierarchy2"/>
    <dgm:cxn modelId="{85DA0E6E-B5E4-4572-87AA-BCE6954A4A23}" type="presOf" srcId="{011137E1-83EC-4D84-8D80-55E4B36061F9}" destId="{99BC36D3-0426-4546-BEF5-D4F74E44A160}" srcOrd="1" destOrd="0" presId="urn:microsoft.com/office/officeart/2005/8/layout/hierarchy2"/>
    <dgm:cxn modelId="{9E906872-0157-47CE-A30A-4427C0B16077}" type="presOf" srcId="{011137E1-83EC-4D84-8D80-55E4B36061F9}" destId="{FC47C8BD-A292-4926-8D96-91E669B0F820}" srcOrd="0" destOrd="0" presId="urn:microsoft.com/office/officeart/2005/8/layout/hierarchy2"/>
    <dgm:cxn modelId="{96044D75-8C0F-488C-B5FE-1A4E525B4619}" type="presOf" srcId="{549AB871-463F-439C-A94B-2DBB101C82D9}" destId="{20F73708-0C12-466C-8267-6BCC03027D82}" srcOrd="0" destOrd="0" presId="urn:microsoft.com/office/officeart/2005/8/layout/hierarchy2"/>
    <dgm:cxn modelId="{8239BE7A-536E-439A-86A3-333E08E970ED}" srcId="{4174ACBF-CDF2-4E3D-8DA0-C0EA068ABC60}" destId="{549AB871-463F-439C-A94B-2DBB101C82D9}" srcOrd="0" destOrd="0" parTransId="{5064B15C-AD15-46C3-A6E8-216F99720D04}" sibTransId="{0F55AEDF-E33E-46EF-B57C-A2AF0B5B4F2C}"/>
    <dgm:cxn modelId="{0846BE7A-4C7C-4094-96C6-4A7EA18702CF}" srcId="{4174ACBF-CDF2-4E3D-8DA0-C0EA068ABC60}" destId="{4064D320-7CA4-4677-B42E-506DD29DD820}" srcOrd="2" destOrd="0" parTransId="{D1527F95-FAAA-4FBB-8AD2-F0C8341C4157}" sibTransId="{A880DFDC-9754-45BC-AF4F-0A8B1E9A1C68}"/>
    <dgm:cxn modelId="{6E96DC7E-B419-441A-8DF9-9A488B0426CF}" type="presOf" srcId="{1C6071D2-7131-4AC9-B3F9-6CB518188EC7}" destId="{2836E032-2F3E-4BF9-9E7A-D6409DD12887}" srcOrd="0" destOrd="0" presId="urn:microsoft.com/office/officeart/2005/8/layout/hierarchy2"/>
    <dgm:cxn modelId="{D9F2DB87-AA73-4CA6-BE98-73CDCCC93ED6}" srcId="{2AA360D1-EFCE-43B7-92F6-3C75A5D48B04}" destId="{DBD360D1-1957-4B8E-92A7-66D86B9AE23D}" srcOrd="0" destOrd="0" parTransId="{4F5A6AEE-7185-4766-8FD3-8DA707793749}" sibTransId="{46F2D98B-DEC9-4B6D-81CA-4983AF100D3A}"/>
    <dgm:cxn modelId="{6B5FD5A1-B815-4E80-B413-C19D54DDCD0F}" type="presOf" srcId="{2AA360D1-EFCE-43B7-92F6-3C75A5D48B04}" destId="{62E45680-1AB7-4F6C-9BA0-B60232B6F579}" srcOrd="0" destOrd="0" presId="urn:microsoft.com/office/officeart/2005/8/layout/hierarchy2"/>
    <dgm:cxn modelId="{612A1DAC-8BFD-49D4-9096-F7D295916695}" type="presOf" srcId="{063D373A-7B93-46E5-8E10-82D605ED9404}" destId="{4A987485-1820-4D1C-BEF4-C4A65D9584D4}" srcOrd="0" destOrd="0" presId="urn:microsoft.com/office/officeart/2005/8/layout/hierarchy2"/>
    <dgm:cxn modelId="{90666FAD-D23B-476C-B958-016455457FD9}" srcId="{4174ACBF-CDF2-4E3D-8DA0-C0EA068ABC60}" destId="{88576B82-B109-46D2-BD6B-CD3373E8DB89}" srcOrd="1" destOrd="0" parTransId="{2E705A55-2397-4987-9D3C-C779CDE3FB2C}" sibTransId="{F59B8B11-C2CF-4199-80DE-8FB11342897C}"/>
    <dgm:cxn modelId="{008329B8-FBC5-41E0-8AF0-03BF6C15BFA9}" type="presOf" srcId="{4064D320-7CA4-4677-B42E-506DD29DD820}" destId="{46EA56F3-6968-408A-AF89-6FEE70F2A37A}" srcOrd="0" destOrd="0" presId="urn:microsoft.com/office/officeart/2005/8/layout/hierarchy2"/>
    <dgm:cxn modelId="{A9DDD8B9-D443-44E5-B57F-0CCD9A1572C3}" srcId="{DBD360D1-1957-4B8E-92A7-66D86B9AE23D}" destId="{E3215F8A-B472-4827-B1AC-8ADDFB362F44}" srcOrd="2" destOrd="0" parTransId="{1C6071D2-7131-4AC9-B3F9-6CB518188EC7}" sibTransId="{85605EE6-A643-4E0F-BEF8-D6379C38AD57}"/>
    <dgm:cxn modelId="{A1ED05BA-5DF3-43DC-BE91-BD786F392520}" srcId="{DBD360D1-1957-4B8E-92A7-66D86B9AE23D}" destId="{7A434250-5A57-4B53-B479-0BE5B62B8E32}" srcOrd="1" destOrd="0" parTransId="{20BF56F1-74C0-477F-9A1E-D04935BF5B35}" sibTransId="{B798A126-0E28-444F-8999-BF6E43BBB44C}"/>
    <dgm:cxn modelId="{56DF3DBE-F329-4802-B371-0B32C65AF8D8}" type="presOf" srcId="{5064B15C-AD15-46C3-A6E8-216F99720D04}" destId="{E29C9D00-6200-4BF0-BE85-971B1BD4000A}" srcOrd="0" destOrd="0" presId="urn:microsoft.com/office/officeart/2005/8/layout/hierarchy2"/>
    <dgm:cxn modelId="{A2C2FFC1-3454-4DB5-A074-59E9CB5668BD}" type="presOf" srcId="{D1527F95-FAAA-4FBB-8AD2-F0C8341C4157}" destId="{17008BBE-A739-4A3C-9E50-709AF0A25156}" srcOrd="1" destOrd="0" presId="urn:microsoft.com/office/officeart/2005/8/layout/hierarchy2"/>
    <dgm:cxn modelId="{99A96FC6-5377-42E7-ACB0-2AC451CB0CC3}" type="presOf" srcId="{4174ACBF-CDF2-4E3D-8DA0-C0EA068ABC60}" destId="{C87AF112-D2BF-426A-8E12-7EE0DF548FD1}" srcOrd="0" destOrd="0" presId="urn:microsoft.com/office/officeart/2005/8/layout/hierarchy2"/>
    <dgm:cxn modelId="{EEDF4DC9-5A6C-40E4-994D-F21C5FD13CD4}" srcId="{4174ACBF-CDF2-4E3D-8DA0-C0EA068ABC60}" destId="{695C5C67-73D5-4C1A-9CCA-69B949173F68}" srcOrd="3" destOrd="0" parTransId="{011137E1-83EC-4D84-8D80-55E4B36061F9}" sibTransId="{B8B0CB6E-2F28-4913-8847-97E91C8E3C47}"/>
    <dgm:cxn modelId="{FA5DE3CA-65BB-46B0-A8A0-9439E65E855B}" type="presOf" srcId="{7A434250-5A57-4B53-B479-0BE5B62B8E32}" destId="{1CB86222-2486-48F5-B20C-A9D60F1C458C}" srcOrd="0" destOrd="0" presId="urn:microsoft.com/office/officeart/2005/8/layout/hierarchy2"/>
    <dgm:cxn modelId="{9B68B6DA-4AA8-499F-99D6-4B42DAE7927A}" type="presOf" srcId="{20BF56F1-74C0-477F-9A1E-D04935BF5B35}" destId="{3096DF97-FF81-4BD2-9508-BEE50CE85013}" srcOrd="0" destOrd="0" presId="urn:microsoft.com/office/officeart/2005/8/layout/hierarchy2"/>
    <dgm:cxn modelId="{3CF6D9DE-23C2-496D-B5F3-2A5FF8BCD246}" type="presOf" srcId="{20BF56F1-74C0-477F-9A1E-D04935BF5B35}" destId="{504C4B4A-4048-4133-86C1-25AC6CD4C26D}" srcOrd="1" destOrd="0" presId="urn:microsoft.com/office/officeart/2005/8/layout/hierarchy2"/>
    <dgm:cxn modelId="{595835E3-F40A-4C6B-988B-E10399E4FA4B}" type="presOf" srcId="{88576B82-B109-46D2-BD6B-CD3373E8DB89}" destId="{7B08742C-F987-4EEE-B48E-865FC6EB7EA3}" srcOrd="0" destOrd="0" presId="urn:microsoft.com/office/officeart/2005/8/layout/hierarchy2"/>
    <dgm:cxn modelId="{419750E4-96A4-4002-BCC2-936DC3486BB6}" type="presOf" srcId="{695C5C67-73D5-4C1A-9CCA-69B949173F68}" destId="{25EFD252-EA87-49FE-BA29-A60B1BAE09C5}" srcOrd="0" destOrd="0" presId="urn:microsoft.com/office/officeart/2005/8/layout/hierarchy2"/>
    <dgm:cxn modelId="{3F1422F5-8C91-44A3-865E-9512246DE85A}" type="presOf" srcId="{1C6071D2-7131-4AC9-B3F9-6CB518188EC7}" destId="{E433FF61-BB93-4AEA-ABAF-017C9BC8DC89}" srcOrd="1" destOrd="0" presId="urn:microsoft.com/office/officeart/2005/8/layout/hierarchy2"/>
    <dgm:cxn modelId="{645B64F6-1C95-4C4A-9875-5DE25A985CC9}" type="presOf" srcId="{DBD360D1-1957-4B8E-92A7-66D86B9AE23D}" destId="{F22A7C34-A2B1-4516-97BF-7590464FF58E}" srcOrd="0" destOrd="0" presId="urn:microsoft.com/office/officeart/2005/8/layout/hierarchy2"/>
    <dgm:cxn modelId="{71FF2FFE-F2F6-4E8C-91B5-03586730A4E2}" type="presOf" srcId="{2E705A55-2397-4987-9D3C-C779CDE3FB2C}" destId="{E949B122-C1D5-43E2-B6B5-63DE12ECE7AF}" srcOrd="1" destOrd="0" presId="urn:microsoft.com/office/officeart/2005/8/layout/hierarchy2"/>
    <dgm:cxn modelId="{18AAA693-0D0F-4AFA-A7B3-A42BA88AFB45}" type="presParOf" srcId="{6DA5B972-4BDF-433A-884B-C8F56B7C8236}" destId="{0A16465E-D61E-4FB7-8A5E-7B872D885968}" srcOrd="0" destOrd="0" presId="urn:microsoft.com/office/officeart/2005/8/layout/hierarchy2"/>
    <dgm:cxn modelId="{A174A8AF-C606-4562-9A86-DA7DC4A40F01}" type="presParOf" srcId="{0A16465E-D61E-4FB7-8A5E-7B872D885968}" destId="{62E45680-1AB7-4F6C-9BA0-B60232B6F579}" srcOrd="0" destOrd="0" presId="urn:microsoft.com/office/officeart/2005/8/layout/hierarchy2"/>
    <dgm:cxn modelId="{7B75D0F0-D3F6-4C7A-BBE3-B9CA5BA99A00}" type="presParOf" srcId="{0A16465E-D61E-4FB7-8A5E-7B872D885968}" destId="{E9E4E32D-D17C-4217-AED7-9B1471408B8A}" srcOrd="1" destOrd="0" presId="urn:microsoft.com/office/officeart/2005/8/layout/hierarchy2"/>
    <dgm:cxn modelId="{F9CA2A39-6406-4C37-9C00-0FAFFD7C49FC}" type="presParOf" srcId="{E9E4E32D-D17C-4217-AED7-9B1471408B8A}" destId="{33F43ECB-6AB1-4AF9-855E-BBF9737E37A3}" srcOrd="0" destOrd="0" presId="urn:microsoft.com/office/officeart/2005/8/layout/hierarchy2"/>
    <dgm:cxn modelId="{004D4157-D610-4158-AD69-D5701242AB7B}" type="presParOf" srcId="{33F43ECB-6AB1-4AF9-855E-BBF9737E37A3}" destId="{3E02A615-6888-4606-B20A-8C3EBEC3D39A}" srcOrd="0" destOrd="0" presId="urn:microsoft.com/office/officeart/2005/8/layout/hierarchy2"/>
    <dgm:cxn modelId="{AE340C49-1A2E-4F8C-A79F-7525CC668C86}" type="presParOf" srcId="{E9E4E32D-D17C-4217-AED7-9B1471408B8A}" destId="{3477556C-F796-4A03-8F7E-4FE646EBC8B6}" srcOrd="1" destOrd="0" presId="urn:microsoft.com/office/officeart/2005/8/layout/hierarchy2"/>
    <dgm:cxn modelId="{A36DF31D-E135-4BD1-B335-876BF8D03B30}" type="presParOf" srcId="{3477556C-F796-4A03-8F7E-4FE646EBC8B6}" destId="{F22A7C34-A2B1-4516-97BF-7590464FF58E}" srcOrd="0" destOrd="0" presId="urn:microsoft.com/office/officeart/2005/8/layout/hierarchy2"/>
    <dgm:cxn modelId="{833457C4-F49A-461D-833A-AC9E1A4AA61A}" type="presParOf" srcId="{3477556C-F796-4A03-8F7E-4FE646EBC8B6}" destId="{6F1A5BFC-1E69-4E4B-A6EB-04CE7D2398FE}" srcOrd="1" destOrd="0" presId="urn:microsoft.com/office/officeart/2005/8/layout/hierarchy2"/>
    <dgm:cxn modelId="{80E70BFE-4C14-40F0-A08B-B858B56C3474}" type="presParOf" srcId="{6F1A5BFC-1E69-4E4B-A6EB-04CE7D2398FE}" destId="{4A987485-1820-4D1C-BEF4-C4A65D9584D4}" srcOrd="0" destOrd="0" presId="urn:microsoft.com/office/officeart/2005/8/layout/hierarchy2"/>
    <dgm:cxn modelId="{F050E178-8A22-41C0-A39F-0C9D25548F53}" type="presParOf" srcId="{4A987485-1820-4D1C-BEF4-C4A65D9584D4}" destId="{A33808DE-3ECA-4D50-9224-868DF5532DEB}" srcOrd="0" destOrd="0" presId="urn:microsoft.com/office/officeart/2005/8/layout/hierarchy2"/>
    <dgm:cxn modelId="{18F2E3CF-AFBA-4A72-A203-3D654D10CBEB}" type="presParOf" srcId="{6F1A5BFC-1E69-4E4B-A6EB-04CE7D2398FE}" destId="{AFB944F4-8427-4D16-A2F1-B22445D5FBA0}" srcOrd="1" destOrd="0" presId="urn:microsoft.com/office/officeart/2005/8/layout/hierarchy2"/>
    <dgm:cxn modelId="{2A706602-DE5B-418B-9F87-9442750BA7F0}" type="presParOf" srcId="{AFB944F4-8427-4D16-A2F1-B22445D5FBA0}" destId="{C87AF112-D2BF-426A-8E12-7EE0DF548FD1}" srcOrd="0" destOrd="0" presId="urn:microsoft.com/office/officeart/2005/8/layout/hierarchy2"/>
    <dgm:cxn modelId="{1D992CBF-9853-4B01-9A09-99268119B818}" type="presParOf" srcId="{AFB944F4-8427-4D16-A2F1-B22445D5FBA0}" destId="{17B19460-9FE6-41E7-8143-D96592267DA9}" srcOrd="1" destOrd="0" presId="urn:microsoft.com/office/officeart/2005/8/layout/hierarchy2"/>
    <dgm:cxn modelId="{95E226D9-8F5D-4556-8671-2CBCCAB0ED79}" type="presParOf" srcId="{17B19460-9FE6-41E7-8143-D96592267DA9}" destId="{E29C9D00-6200-4BF0-BE85-971B1BD4000A}" srcOrd="0" destOrd="0" presId="urn:microsoft.com/office/officeart/2005/8/layout/hierarchy2"/>
    <dgm:cxn modelId="{A3415240-9585-4377-BE8C-38AB71755963}" type="presParOf" srcId="{E29C9D00-6200-4BF0-BE85-971B1BD4000A}" destId="{A5A9554D-ED52-4F47-BA1D-4AFB99A93B85}" srcOrd="0" destOrd="0" presId="urn:microsoft.com/office/officeart/2005/8/layout/hierarchy2"/>
    <dgm:cxn modelId="{B9A72734-0C48-47CA-BFD1-564928366D37}" type="presParOf" srcId="{17B19460-9FE6-41E7-8143-D96592267DA9}" destId="{AE8FF7B9-50F0-44A4-B259-2C34EF76BCBC}" srcOrd="1" destOrd="0" presId="urn:microsoft.com/office/officeart/2005/8/layout/hierarchy2"/>
    <dgm:cxn modelId="{B718FBFA-4ABC-4B2A-AA03-95F7F0A1D152}" type="presParOf" srcId="{AE8FF7B9-50F0-44A4-B259-2C34EF76BCBC}" destId="{20F73708-0C12-466C-8267-6BCC03027D82}" srcOrd="0" destOrd="0" presId="urn:microsoft.com/office/officeart/2005/8/layout/hierarchy2"/>
    <dgm:cxn modelId="{AABB7F0E-D3A2-4EF9-8346-C3E63D19FF1A}" type="presParOf" srcId="{AE8FF7B9-50F0-44A4-B259-2C34EF76BCBC}" destId="{065E535C-7F3A-48A6-B4D1-880EBDF177D3}" srcOrd="1" destOrd="0" presId="urn:microsoft.com/office/officeart/2005/8/layout/hierarchy2"/>
    <dgm:cxn modelId="{9CB8D16D-F9D4-40C9-91D9-0F66613A30BD}" type="presParOf" srcId="{17B19460-9FE6-41E7-8143-D96592267DA9}" destId="{493D4EEA-2EEC-442A-9ADC-A88EB6634ACB}" srcOrd="2" destOrd="0" presId="urn:microsoft.com/office/officeart/2005/8/layout/hierarchy2"/>
    <dgm:cxn modelId="{DEDD95BF-8716-4619-AD5A-8CDBAAC95CD4}" type="presParOf" srcId="{493D4EEA-2EEC-442A-9ADC-A88EB6634ACB}" destId="{E949B122-C1D5-43E2-B6B5-63DE12ECE7AF}" srcOrd="0" destOrd="0" presId="urn:microsoft.com/office/officeart/2005/8/layout/hierarchy2"/>
    <dgm:cxn modelId="{6EAE392A-B452-424A-9140-596B1942BDB8}" type="presParOf" srcId="{17B19460-9FE6-41E7-8143-D96592267DA9}" destId="{33C5823B-A1F3-4D5A-B2B8-6A152A6E14A5}" srcOrd="3" destOrd="0" presId="urn:microsoft.com/office/officeart/2005/8/layout/hierarchy2"/>
    <dgm:cxn modelId="{CAE189CC-4058-4E72-8A6C-3F20E628D4CF}" type="presParOf" srcId="{33C5823B-A1F3-4D5A-B2B8-6A152A6E14A5}" destId="{7B08742C-F987-4EEE-B48E-865FC6EB7EA3}" srcOrd="0" destOrd="0" presId="urn:microsoft.com/office/officeart/2005/8/layout/hierarchy2"/>
    <dgm:cxn modelId="{8DE7CD6A-C836-48A6-B9A9-50A6EF3FB3E0}" type="presParOf" srcId="{33C5823B-A1F3-4D5A-B2B8-6A152A6E14A5}" destId="{D33B15A3-90E1-4588-92AA-F48747E2A605}" srcOrd="1" destOrd="0" presId="urn:microsoft.com/office/officeart/2005/8/layout/hierarchy2"/>
    <dgm:cxn modelId="{91717D50-7FD1-4CE6-A55F-450CBFA533E0}" type="presParOf" srcId="{17B19460-9FE6-41E7-8143-D96592267DA9}" destId="{7870E442-190E-4B1F-9EC4-62F0C4A28499}" srcOrd="4" destOrd="0" presId="urn:microsoft.com/office/officeart/2005/8/layout/hierarchy2"/>
    <dgm:cxn modelId="{581DF2C1-5E82-48A0-B55D-3651F78969B0}" type="presParOf" srcId="{7870E442-190E-4B1F-9EC4-62F0C4A28499}" destId="{17008BBE-A739-4A3C-9E50-709AF0A25156}" srcOrd="0" destOrd="0" presId="urn:microsoft.com/office/officeart/2005/8/layout/hierarchy2"/>
    <dgm:cxn modelId="{FCD0AC3D-5C4A-4111-8513-276CFE8CAF94}" type="presParOf" srcId="{17B19460-9FE6-41E7-8143-D96592267DA9}" destId="{7F13E49F-1457-4788-8B06-02E87A5E66F9}" srcOrd="5" destOrd="0" presId="urn:microsoft.com/office/officeart/2005/8/layout/hierarchy2"/>
    <dgm:cxn modelId="{55D0D024-1533-4B12-81EC-790CC1D4D7A3}" type="presParOf" srcId="{7F13E49F-1457-4788-8B06-02E87A5E66F9}" destId="{46EA56F3-6968-408A-AF89-6FEE70F2A37A}" srcOrd="0" destOrd="0" presId="urn:microsoft.com/office/officeart/2005/8/layout/hierarchy2"/>
    <dgm:cxn modelId="{6D281680-D14A-464D-AFC4-084ADF0E801A}" type="presParOf" srcId="{7F13E49F-1457-4788-8B06-02E87A5E66F9}" destId="{2DB5BC92-D25C-4FC8-9A58-9FB7B0AD17D0}" srcOrd="1" destOrd="0" presId="urn:microsoft.com/office/officeart/2005/8/layout/hierarchy2"/>
    <dgm:cxn modelId="{50F79121-F192-4592-9473-B5495104D76A}" type="presParOf" srcId="{17B19460-9FE6-41E7-8143-D96592267DA9}" destId="{FC47C8BD-A292-4926-8D96-91E669B0F820}" srcOrd="6" destOrd="0" presId="urn:microsoft.com/office/officeart/2005/8/layout/hierarchy2"/>
    <dgm:cxn modelId="{C3C4608B-82AD-40DA-98F8-A7FA718A0E1E}" type="presParOf" srcId="{FC47C8BD-A292-4926-8D96-91E669B0F820}" destId="{99BC36D3-0426-4546-BEF5-D4F74E44A160}" srcOrd="0" destOrd="0" presId="urn:microsoft.com/office/officeart/2005/8/layout/hierarchy2"/>
    <dgm:cxn modelId="{FC8BB7EE-32A4-48C3-8807-7CE77EF4FC51}" type="presParOf" srcId="{17B19460-9FE6-41E7-8143-D96592267DA9}" destId="{D97856AB-0F3B-4C3D-8210-D52457F8F174}" srcOrd="7" destOrd="0" presId="urn:microsoft.com/office/officeart/2005/8/layout/hierarchy2"/>
    <dgm:cxn modelId="{49A74C92-A3DA-43EB-B83E-D374D36E8397}" type="presParOf" srcId="{D97856AB-0F3B-4C3D-8210-D52457F8F174}" destId="{25EFD252-EA87-49FE-BA29-A60B1BAE09C5}" srcOrd="0" destOrd="0" presId="urn:microsoft.com/office/officeart/2005/8/layout/hierarchy2"/>
    <dgm:cxn modelId="{42FD3C55-B91F-43C0-AA43-6B90047D0585}" type="presParOf" srcId="{D97856AB-0F3B-4C3D-8210-D52457F8F174}" destId="{32ECB76C-4109-4AE2-9F54-F420F3450BD9}" srcOrd="1" destOrd="0" presId="urn:microsoft.com/office/officeart/2005/8/layout/hierarchy2"/>
    <dgm:cxn modelId="{33A4FB55-8109-4006-B467-4B6A7C3D5F5D}" type="presParOf" srcId="{6F1A5BFC-1E69-4E4B-A6EB-04CE7D2398FE}" destId="{3096DF97-FF81-4BD2-9508-BEE50CE85013}" srcOrd="2" destOrd="0" presId="urn:microsoft.com/office/officeart/2005/8/layout/hierarchy2"/>
    <dgm:cxn modelId="{2018573D-73E7-49C4-8B26-6CA6202829D6}" type="presParOf" srcId="{3096DF97-FF81-4BD2-9508-BEE50CE85013}" destId="{504C4B4A-4048-4133-86C1-25AC6CD4C26D}" srcOrd="0" destOrd="0" presId="urn:microsoft.com/office/officeart/2005/8/layout/hierarchy2"/>
    <dgm:cxn modelId="{91266BC7-8DC7-479E-A99A-AE52ABEF9EE9}" type="presParOf" srcId="{6F1A5BFC-1E69-4E4B-A6EB-04CE7D2398FE}" destId="{8511A9B4-6F4A-4552-8E57-A6B6640C96CA}" srcOrd="3" destOrd="0" presId="urn:microsoft.com/office/officeart/2005/8/layout/hierarchy2"/>
    <dgm:cxn modelId="{CA17613A-63B3-44F3-A84F-580D69350435}" type="presParOf" srcId="{8511A9B4-6F4A-4552-8E57-A6B6640C96CA}" destId="{1CB86222-2486-48F5-B20C-A9D60F1C458C}" srcOrd="0" destOrd="0" presId="urn:microsoft.com/office/officeart/2005/8/layout/hierarchy2"/>
    <dgm:cxn modelId="{CF70B573-BC7D-4D94-9B6B-FDF403286D1A}" type="presParOf" srcId="{8511A9B4-6F4A-4552-8E57-A6B6640C96CA}" destId="{6E14D7F5-36BC-4ACA-B3AE-0BB86E652F33}" srcOrd="1" destOrd="0" presId="urn:microsoft.com/office/officeart/2005/8/layout/hierarchy2"/>
    <dgm:cxn modelId="{81E11B7A-A1A5-47B5-B742-0A01DC7144EF}" type="presParOf" srcId="{6F1A5BFC-1E69-4E4B-A6EB-04CE7D2398FE}" destId="{2836E032-2F3E-4BF9-9E7A-D6409DD12887}" srcOrd="4" destOrd="0" presId="urn:microsoft.com/office/officeart/2005/8/layout/hierarchy2"/>
    <dgm:cxn modelId="{551F343E-4DA9-4358-AD1B-028BA7177349}" type="presParOf" srcId="{2836E032-2F3E-4BF9-9E7A-D6409DD12887}" destId="{E433FF61-BB93-4AEA-ABAF-017C9BC8DC89}" srcOrd="0" destOrd="0" presId="urn:microsoft.com/office/officeart/2005/8/layout/hierarchy2"/>
    <dgm:cxn modelId="{EB377DB4-02EB-4DB9-AF28-2B7239D6E30E}" type="presParOf" srcId="{6F1A5BFC-1E69-4E4B-A6EB-04CE7D2398FE}" destId="{C354337E-8709-4297-B0B3-64CB9FA7E114}" srcOrd="5" destOrd="0" presId="urn:microsoft.com/office/officeart/2005/8/layout/hierarchy2"/>
    <dgm:cxn modelId="{FB5CAEEF-C244-4752-97C9-1E5BD3909CA4}" type="presParOf" srcId="{C354337E-8709-4297-B0B3-64CB9FA7E114}" destId="{39261724-2314-4EF6-B424-3F1466A5B1AF}" srcOrd="0" destOrd="0" presId="urn:microsoft.com/office/officeart/2005/8/layout/hierarchy2"/>
    <dgm:cxn modelId="{2D38EF70-1790-43BF-A059-2536DDFC6A99}" type="presParOf" srcId="{C354337E-8709-4297-B0B3-64CB9FA7E114}" destId="{596C2AC5-B018-4E65-86DC-11C211A1809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7338-F6DC-4470-B2A0-E5A4A826DDED}">
      <dsp:nvSpPr>
        <dsp:cNvPr id="0" name=""/>
        <dsp:cNvSpPr/>
      </dsp:nvSpPr>
      <dsp:spPr>
        <a:xfrm>
          <a:off x="8128000" y="1333503"/>
          <a:ext cx="4835202" cy="559444"/>
        </a:xfrm>
        <a:custGeom>
          <a:avLst/>
          <a:gdLst/>
          <a:ahLst/>
          <a:cxnLst/>
          <a:rect l="0" t="0" r="0" b="0"/>
          <a:pathLst>
            <a:path>
              <a:moveTo>
                <a:pt x="0" y="0"/>
              </a:moveTo>
              <a:lnTo>
                <a:pt x="0" y="279722"/>
              </a:lnTo>
              <a:lnTo>
                <a:pt x="4835202" y="279722"/>
              </a:lnTo>
              <a:lnTo>
                <a:pt x="4835202"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437C8-4201-4D46-B4CF-FA760C260DC4}">
      <dsp:nvSpPr>
        <dsp:cNvPr id="0" name=""/>
        <dsp:cNvSpPr/>
      </dsp:nvSpPr>
      <dsp:spPr>
        <a:xfrm>
          <a:off x="8128000" y="1333503"/>
          <a:ext cx="1611734" cy="559444"/>
        </a:xfrm>
        <a:custGeom>
          <a:avLst/>
          <a:gdLst/>
          <a:ahLst/>
          <a:cxnLst/>
          <a:rect l="0" t="0" r="0" b="0"/>
          <a:pathLst>
            <a:path>
              <a:moveTo>
                <a:pt x="0" y="0"/>
              </a:moveTo>
              <a:lnTo>
                <a:pt x="0" y="279722"/>
              </a:lnTo>
              <a:lnTo>
                <a:pt x="1611734" y="279722"/>
              </a:lnTo>
              <a:lnTo>
                <a:pt x="1611734"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BAF50-4C39-4446-A52D-F370ABFFD217}">
      <dsp:nvSpPr>
        <dsp:cNvPr id="0" name=""/>
        <dsp:cNvSpPr/>
      </dsp:nvSpPr>
      <dsp:spPr>
        <a:xfrm>
          <a:off x="6516265" y="1333503"/>
          <a:ext cx="1611734" cy="559444"/>
        </a:xfrm>
        <a:custGeom>
          <a:avLst/>
          <a:gdLst/>
          <a:ahLst/>
          <a:cxnLst/>
          <a:rect l="0" t="0" r="0" b="0"/>
          <a:pathLst>
            <a:path>
              <a:moveTo>
                <a:pt x="1611734" y="0"/>
              </a:moveTo>
              <a:lnTo>
                <a:pt x="1611734"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2F934-A23E-4F31-BDA8-425D5BF1A0E5}">
      <dsp:nvSpPr>
        <dsp:cNvPr id="0" name=""/>
        <dsp:cNvSpPr/>
      </dsp:nvSpPr>
      <dsp:spPr>
        <a:xfrm>
          <a:off x="3292797" y="1333503"/>
          <a:ext cx="4835202" cy="559444"/>
        </a:xfrm>
        <a:custGeom>
          <a:avLst/>
          <a:gdLst/>
          <a:ahLst/>
          <a:cxnLst/>
          <a:rect l="0" t="0" r="0" b="0"/>
          <a:pathLst>
            <a:path>
              <a:moveTo>
                <a:pt x="4835202" y="0"/>
              </a:moveTo>
              <a:lnTo>
                <a:pt x="4835202"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B5A32-F0C9-46E3-AA03-4E5A8FF7CC50}">
      <dsp:nvSpPr>
        <dsp:cNvPr id="0" name=""/>
        <dsp:cNvSpPr/>
      </dsp:nvSpPr>
      <dsp:spPr>
        <a:xfrm>
          <a:off x="6795988" y="1491"/>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Sistema de Vendas Online</a:t>
          </a:r>
        </a:p>
      </dsp:txBody>
      <dsp:txXfrm>
        <a:off x="6795988" y="1491"/>
        <a:ext cx="2664023" cy="1332011"/>
      </dsp:txXfrm>
    </dsp:sp>
    <dsp:sp modelId="{5464F612-FA92-44E2-9389-FA205CFE91CA}">
      <dsp:nvSpPr>
        <dsp:cNvPr id="0" name=""/>
        <dsp:cNvSpPr/>
      </dsp:nvSpPr>
      <dsp:spPr>
        <a:xfrm>
          <a:off x="1960785"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Venda</a:t>
          </a:r>
        </a:p>
      </dsp:txBody>
      <dsp:txXfrm>
        <a:off x="1960785" y="1892947"/>
        <a:ext cx="2664023" cy="1332011"/>
      </dsp:txXfrm>
    </dsp:sp>
    <dsp:sp modelId="{1624402B-FF0A-4A0B-AF11-9830E75FD07B}">
      <dsp:nvSpPr>
        <dsp:cNvPr id="0" name=""/>
        <dsp:cNvSpPr/>
      </dsp:nvSpPr>
      <dsp:spPr>
        <a:xfrm>
          <a:off x="5184254"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Cliente</a:t>
          </a:r>
        </a:p>
      </dsp:txBody>
      <dsp:txXfrm>
        <a:off x="5184254" y="1892947"/>
        <a:ext cx="2664023" cy="1332011"/>
      </dsp:txXfrm>
    </dsp:sp>
    <dsp:sp modelId="{0EF3A675-C0BD-4196-B07A-16D78B2B4213}">
      <dsp:nvSpPr>
        <dsp:cNvPr id="0" name=""/>
        <dsp:cNvSpPr/>
      </dsp:nvSpPr>
      <dsp:spPr>
        <a:xfrm>
          <a:off x="8407722"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Fornecedor</a:t>
          </a:r>
        </a:p>
      </dsp:txBody>
      <dsp:txXfrm>
        <a:off x="8407722" y="1892947"/>
        <a:ext cx="2664023" cy="1332011"/>
      </dsp:txXfrm>
    </dsp:sp>
    <dsp:sp modelId="{E6C35436-86DD-496C-A72A-DCFD1374F07B}">
      <dsp:nvSpPr>
        <dsp:cNvPr id="0" name=""/>
        <dsp:cNvSpPr/>
      </dsp:nvSpPr>
      <dsp:spPr>
        <a:xfrm>
          <a:off x="11631190"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Produto</a:t>
          </a:r>
        </a:p>
      </dsp:txBody>
      <dsp:txXfrm>
        <a:off x="11631190" y="1892947"/>
        <a:ext cx="2664023" cy="133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45680-1AB7-4F6C-9BA0-B60232B6F579}">
      <dsp:nvSpPr>
        <dsp:cNvPr id="0" name=""/>
        <dsp:cNvSpPr/>
      </dsp:nvSpPr>
      <dsp:spPr>
        <a:xfrm>
          <a:off x="1510" y="4799280"/>
          <a:ext cx="2313975" cy="1156987"/>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Sistema de Fluxo de Caixa</a:t>
          </a:r>
        </a:p>
      </dsp:txBody>
      <dsp:txXfrm>
        <a:off x="35397" y="4833167"/>
        <a:ext cx="2246201" cy="1089213"/>
      </dsp:txXfrm>
    </dsp:sp>
    <dsp:sp modelId="{33F43ECB-6AB1-4AF9-855E-BBF9737E37A3}">
      <dsp:nvSpPr>
        <dsp:cNvPr id="0" name=""/>
        <dsp:cNvSpPr/>
      </dsp:nvSpPr>
      <dsp:spPr>
        <a:xfrm>
          <a:off x="2315485"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2755140" y="5354634"/>
        <a:ext cx="46279" cy="46279"/>
      </dsp:txXfrm>
    </dsp:sp>
    <dsp:sp modelId="{F22A7C34-A2B1-4516-97BF-7590464FF58E}">
      <dsp:nvSpPr>
        <dsp:cNvPr id="0" name=""/>
        <dsp:cNvSpPr/>
      </dsp:nvSpPr>
      <dsp:spPr>
        <a:xfrm>
          <a:off x="3241075" y="4799280"/>
          <a:ext cx="2313975" cy="1156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a:t>
          </a:r>
        </a:p>
      </dsp:txBody>
      <dsp:txXfrm>
        <a:off x="3274962" y="4833167"/>
        <a:ext cx="2246201" cy="1089213"/>
      </dsp:txXfrm>
    </dsp:sp>
    <dsp:sp modelId="{4A987485-1820-4D1C-BEF4-C4A65D9584D4}">
      <dsp:nvSpPr>
        <dsp:cNvPr id="0" name=""/>
        <dsp:cNvSpPr/>
      </dsp:nvSpPr>
      <dsp:spPr>
        <a:xfrm rot="18289469">
          <a:off x="5207438" y="4700618"/>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4671985"/>
        <a:ext cx="81040" cy="81040"/>
      </dsp:txXfrm>
    </dsp:sp>
    <dsp:sp modelId="{C87AF112-D2BF-426A-8E12-7EE0DF548FD1}">
      <dsp:nvSpPr>
        <dsp:cNvPr id="0" name=""/>
        <dsp:cNvSpPr/>
      </dsp:nvSpPr>
      <dsp:spPr>
        <a:xfrm>
          <a:off x="6480641" y="3468744"/>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Água</a:t>
          </a:r>
        </a:p>
      </dsp:txBody>
      <dsp:txXfrm>
        <a:off x="6514528" y="3502631"/>
        <a:ext cx="2246201" cy="1089213"/>
      </dsp:txXfrm>
    </dsp:sp>
    <dsp:sp modelId="{E29C9D00-6200-4BF0-BE85-971B1BD4000A}">
      <dsp:nvSpPr>
        <dsp:cNvPr id="0" name=""/>
        <dsp:cNvSpPr/>
      </dsp:nvSpPr>
      <dsp:spPr>
        <a:xfrm rot="17692822">
          <a:off x="8157417" y="3037448"/>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2994336"/>
        <a:ext cx="109999" cy="109999"/>
      </dsp:txXfrm>
    </dsp:sp>
    <dsp:sp modelId="{20F73708-0C12-466C-8267-6BCC03027D82}">
      <dsp:nvSpPr>
        <dsp:cNvPr id="0" name=""/>
        <dsp:cNvSpPr/>
      </dsp:nvSpPr>
      <dsp:spPr>
        <a:xfrm>
          <a:off x="9720206" y="1472940"/>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Valor total</a:t>
          </a:r>
        </a:p>
      </dsp:txBody>
      <dsp:txXfrm>
        <a:off x="9754093" y="1506827"/>
        <a:ext cx="2246201" cy="1089213"/>
      </dsp:txXfrm>
    </dsp:sp>
    <dsp:sp modelId="{493D4EEA-2EEC-442A-9ADC-A88EB6634ACB}">
      <dsp:nvSpPr>
        <dsp:cNvPr id="0" name=""/>
        <dsp:cNvSpPr/>
      </dsp:nvSpPr>
      <dsp:spPr>
        <a:xfrm rot="19457599">
          <a:off x="8687477" y="3702716"/>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3686107"/>
        <a:ext cx="56993" cy="56993"/>
      </dsp:txXfrm>
    </dsp:sp>
    <dsp:sp modelId="{7B08742C-F987-4EEE-B48E-865FC6EB7EA3}">
      <dsp:nvSpPr>
        <dsp:cNvPr id="0" name=""/>
        <dsp:cNvSpPr/>
      </dsp:nvSpPr>
      <dsp:spPr>
        <a:xfrm>
          <a:off x="9720206" y="2803476"/>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Fornecedora</a:t>
          </a:r>
        </a:p>
      </dsp:txBody>
      <dsp:txXfrm>
        <a:off x="9754093" y="2837363"/>
        <a:ext cx="2246201" cy="1089213"/>
      </dsp:txXfrm>
    </dsp:sp>
    <dsp:sp modelId="{7870E442-190E-4B1F-9EC4-62F0C4A28499}">
      <dsp:nvSpPr>
        <dsp:cNvPr id="0" name=""/>
        <dsp:cNvSpPr/>
      </dsp:nvSpPr>
      <dsp:spPr>
        <a:xfrm rot="2142401">
          <a:off x="8687477" y="4367984"/>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4351375"/>
        <a:ext cx="56993" cy="56993"/>
      </dsp:txXfrm>
    </dsp:sp>
    <dsp:sp modelId="{46EA56F3-6968-408A-AF89-6FEE70F2A37A}">
      <dsp:nvSpPr>
        <dsp:cNvPr id="0" name=""/>
        <dsp:cNvSpPr/>
      </dsp:nvSpPr>
      <dsp:spPr>
        <a:xfrm>
          <a:off x="9720206" y="4134012"/>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Verificar Pagamento</a:t>
          </a:r>
        </a:p>
      </dsp:txBody>
      <dsp:txXfrm>
        <a:off x="9754093" y="4167899"/>
        <a:ext cx="2246201" cy="1089213"/>
      </dsp:txXfrm>
    </dsp:sp>
    <dsp:sp modelId="{FC47C8BD-A292-4926-8D96-91E669B0F820}">
      <dsp:nvSpPr>
        <dsp:cNvPr id="0" name=""/>
        <dsp:cNvSpPr/>
      </dsp:nvSpPr>
      <dsp:spPr>
        <a:xfrm rot="3907178">
          <a:off x="8157417" y="5033252"/>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4990140"/>
        <a:ext cx="109999" cy="109999"/>
      </dsp:txXfrm>
    </dsp:sp>
    <dsp:sp modelId="{25EFD252-EA87-49FE-BA29-A60B1BAE09C5}">
      <dsp:nvSpPr>
        <dsp:cNvPr id="0" name=""/>
        <dsp:cNvSpPr/>
      </dsp:nvSpPr>
      <dsp:spPr>
        <a:xfrm>
          <a:off x="9720206" y="5464547"/>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Calcular Multa</a:t>
          </a:r>
        </a:p>
      </dsp:txBody>
      <dsp:txXfrm>
        <a:off x="9754093" y="5498434"/>
        <a:ext cx="2246201" cy="1089213"/>
      </dsp:txXfrm>
    </dsp:sp>
    <dsp:sp modelId="{3096DF97-FF81-4BD2-9508-BEE50CE85013}">
      <dsp:nvSpPr>
        <dsp:cNvPr id="0" name=""/>
        <dsp:cNvSpPr/>
      </dsp:nvSpPr>
      <dsp:spPr>
        <a:xfrm>
          <a:off x="5555050"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5994706" y="5354634"/>
        <a:ext cx="46279" cy="46279"/>
      </dsp:txXfrm>
    </dsp:sp>
    <dsp:sp modelId="{1CB86222-2486-48F5-B20C-A9D60F1C458C}">
      <dsp:nvSpPr>
        <dsp:cNvPr id="0" name=""/>
        <dsp:cNvSpPr/>
      </dsp:nvSpPr>
      <dsp:spPr>
        <a:xfrm>
          <a:off x="6480641" y="4799280"/>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Energia</a:t>
          </a:r>
        </a:p>
      </dsp:txBody>
      <dsp:txXfrm>
        <a:off x="6514528" y="4833167"/>
        <a:ext cx="2246201" cy="1089213"/>
      </dsp:txXfrm>
    </dsp:sp>
    <dsp:sp modelId="{2836E032-2F3E-4BF9-9E7A-D6409DD12887}">
      <dsp:nvSpPr>
        <dsp:cNvPr id="0" name=""/>
        <dsp:cNvSpPr/>
      </dsp:nvSpPr>
      <dsp:spPr>
        <a:xfrm rot="3310531">
          <a:off x="5207438" y="6031154"/>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6002521"/>
        <a:ext cx="81040" cy="81040"/>
      </dsp:txXfrm>
    </dsp:sp>
    <dsp:sp modelId="{39261724-2314-4EF6-B424-3F1466A5B1AF}">
      <dsp:nvSpPr>
        <dsp:cNvPr id="0" name=""/>
        <dsp:cNvSpPr/>
      </dsp:nvSpPr>
      <dsp:spPr>
        <a:xfrm>
          <a:off x="6480641" y="6129815"/>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Telefone</a:t>
          </a:r>
        </a:p>
      </dsp:txBody>
      <dsp:txXfrm>
        <a:off x="6514528" y="6163702"/>
        <a:ext cx="2246201" cy="1089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74.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7.xml"/><Relationship Id="rId5" Type="http://schemas.openxmlformats.org/officeDocument/2006/relationships/slide" Target="slide58.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10</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15</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r>
              <a:rPr lang="pt-BR" dirty="0">
                <a:hlinkClick r:id="rId7" action="ppaction://hlinksldjump"/>
              </a:rPr>
              <a:t>Conceitos estruturais</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29</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3</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9:20</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4</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59</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67</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68</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estruturais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74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1128937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Embora a OO tenha vantagens em relação aos paradigmas que a precederam, existe uma desvantagem inicial: ser um modo mais complexo e difícil de se pensar. Isso pode ser atribuído à grande quantidade de conceitos que devem ser assimilados para podermos trabalhar orientado a objetos.</a:t>
            </a:r>
          </a:p>
          <a:p>
            <a:pPr>
              <a:buSzPct val="100000"/>
            </a:pPr>
            <a:r>
              <a:rPr lang="pt-BR" sz="4000" dirty="0">
                <a:cs typeface="Courier New" panose="02070309020205020404" pitchFamily="49" charset="0"/>
              </a:rPr>
              <a:t>Vamos falar de cinco conceitos estruturais principais:</a:t>
            </a:r>
          </a:p>
          <a:p>
            <a:pPr marL="571500" indent="-571500">
              <a:buSzPct val="100000"/>
              <a:buFont typeface="Arial" panose="020B0604020202020204" pitchFamily="34" charset="0"/>
              <a:buChar char="•"/>
            </a:pPr>
            <a:r>
              <a:rPr lang="pt-BR" sz="4000" dirty="0">
                <a:cs typeface="Courier New" panose="02070309020205020404" pitchFamily="49" charset="0"/>
              </a:rPr>
              <a:t>A classe</a:t>
            </a:r>
          </a:p>
          <a:p>
            <a:pPr marL="571500" indent="-571500">
              <a:buSzPct val="100000"/>
              <a:buFont typeface="Arial" panose="020B0604020202020204" pitchFamily="34" charset="0"/>
              <a:buChar char="•"/>
            </a:pPr>
            <a:r>
              <a:rPr lang="pt-BR" sz="4000" dirty="0">
                <a:cs typeface="Courier New" panose="02070309020205020404" pitchFamily="49" charset="0"/>
              </a:rPr>
              <a:t>O atributo</a:t>
            </a:r>
          </a:p>
          <a:p>
            <a:pPr marL="571500" indent="-571500">
              <a:buSzPct val="100000"/>
              <a:buFont typeface="Arial" panose="020B0604020202020204" pitchFamily="34" charset="0"/>
              <a:buChar char="•"/>
            </a:pPr>
            <a:r>
              <a:rPr lang="pt-BR" sz="4000" dirty="0">
                <a:cs typeface="Courier New" panose="02070309020205020404" pitchFamily="49" charset="0"/>
              </a:rPr>
              <a:t>O método</a:t>
            </a:r>
          </a:p>
          <a:p>
            <a:pPr marL="571500" indent="-571500">
              <a:buSzPct val="100000"/>
              <a:buFont typeface="Arial" panose="020B0604020202020204" pitchFamily="34" charset="0"/>
              <a:buChar char="•"/>
            </a:pPr>
            <a:r>
              <a:rPr lang="pt-BR" sz="4000" dirty="0">
                <a:cs typeface="Courier New" panose="02070309020205020404" pitchFamily="49" charset="0"/>
              </a:rPr>
              <a:t>O objeto</a:t>
            </a:r>
          </a:p>
          <a:p>
            <a:pPr marL="571500" indent="-571500">
              <a:buSzPct val="100000"/>
              <a:buFont typeface="Arial" panose="020B0604020202020204" pitchFamily="34" charset="0"/>
              <a:buChar char="•"/>
            </a:pPr>
            <a:r>
              <a:rPr lang="pt-BR" sz="4000" dirty="0">
                <a:cs typeface="Courier New" panose="02070309020205020404" pitchFamily="49" charset="0"/>
              </a:rPr>
              <a:t>A mensagem</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75</a:t>
            </a:fld>
            <a:endParaRPr lang="pt-BR"/>
          </a:p>
        </p:txBody>
      </p:sp>
    </p:spTree>
    <p:extLst>
      <p:ext uri="{BB962C8B-B14F-4D97-AF65-F5344CB8AC3E}">
        <p14:creationId xmlns:p14="http://schemas.microsoft.com/office/powerpoint/2010/main" val="197601414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Apesar do paradigma ser nomeado como Orientado a Objetos, tudo começa com a definição de uma classe.</a:t>
            </a:r>
          </a:p>
          <a:p>
            <a:pPr>
              <a:buSzPct val="100000"/>
            </a:pPr>
            <a:r>
              <a:rPr lang="pt-BR" sz="4000" dirty="0">
                <a:cs typeface="Courier New" panose="02070309020205020404" pitchFamily="49" charset="0"/>
              </a:rPr>
              <a:t>Antes mesmo de ser possível manipular objetos, é preciso definir uma classe, pois esta é a unidade inicial e mínima de código na OO. É a partir de classes que futuramente será possível criar objetos.</a:t>
            </a:r>
          </a:p>
          <a:p>
            <a:pPr>
              <a:buSzPct val="100000"/>
            </a:pPr>
            <a:r>
              <a:rPr lang="pt-BR" sz="4000" dirty="0">
                <a:cs typeface="Courier New" panose="02070309020205020404" pitchFamily="49" charset="0"/>
              </a:rPr>
              <a:t>O objetivo de uma classe é definir, servir de base, para o que futuramente será o objeto.</a:t>
            </a:r>
          </a:p>
          <a:p>
            <a:pPr marL="571500" indent="-571500">
              <a:buSzPct val="100000"/>
              <a:buFont typeface="Arial" panose="020B0604020202020204" pitchFamily="34" charset="0"/>
              <a:buChar char="•"/>
            </a:pPr>
            <a:r>
              <a:rPr lang="pt-BR" sz="4000" dirty="0">
                <a:cs typeface="Courier New" panose="02070309020205020404" pitchFamily="49" charset="0"/>
              </a:rPr>
              <a:t>A classe é um “molde” que deverá ser seguido pelos objetos.</a:t>
            </a:r>
          </a:p>
          <a:p>
            <a:pPr>
              <a:buSzPct val="100000"/>
            </a:pPr>
            <a:r>
              <a:rPr lang="pt-BR" sz="4000" dirty="0">
                <a:cs typeface="Courier New" panose="02070309020205020404" pitchFamily="49" charset="0"/>
              </a:rPr>
              <a:t>Uma classe pode ser definida como uma abstração de uma entidade, seja ela física (bola, pessoa, carro, etc.) ou conceitual (viagem, venda, estoque, etc.) do mundo real.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76</a:t>
            </a:fld>
            <a:endParaRPr lang="pt-BR"/>
          </a:p>
        </p:txBody>
      </p:sp>
      <p:graphicFrame>
        <p:nvGraphicFramePr>
          <p:cNvPr id="2" name="Diagrama 1">
            <a:extLst>
              <a:ext uri="{FF2B5EF4-FFF2-40B4-BE49-F238E27FC236}">
                <a16:creationId xmlns:a16="http://schemas.microsoft.com/office/drawing/2014/main" id="{3DA06087-C4AE-4062-9074-FD59B09474FF}"/>
              </a:ext>
            </a:extLst>
          </p:cNvPr>
          <p:cNvGraphicFramePr/>
          <p:nvPr>
            <p:extLst>
              <p:ext uri="{D42A27DB-BD31-4B8C-83A1-F6EECF244321}">
                <p14:modId xmlns:p14="http://schemas.microsoft.com/office/powerpoint/2010/main" val="1113106514"/>
              </p:ext>
            </p:extLst>
          </p:nvPr>
        </p:nvGraphicFramePr>
        <p:xfrm>
          <a:off x="4064000" y="9854549"/>
          <a:ext cx="16256000" cy="3226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18958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nome de uma classe deve representar bem sua finalidade dentro do contexto ao qual ela foi necessária.</a:t>
            </a:r>
          </a:p>
          <a:p>
            <a:pPr marL="571500" indent="-571500">
              <a:buSzPct val="100000"/>
              <a:buFont typeface="Arial" panose="020B0604020202020204" pitchFamily="34" charset="0"/>
              <a:buChar char="•"/>
            </a:pPr>
            <a:r>
              <a:rPr lang="pt-BR" sz="4000" dirty="0">
                <a:cs typeface="Courier New" panose="02070309020205020404" pitchFamily="49" charset="0"/>
              </a:rPr>
              <a:t>Em um sistema de controle hospitalar, podemos ter uma classe chamada </a:t>
            </a:r>
            <a:r>
              <a:rPr lang="pt-BR" sz="4000" b="1" dirty="0">
                <a:cs typeface="Courier New" panose="02070309020205020404" pitchFamily="49" charset="0"/>
              </a:rPr>
              <a:t>Pessoa</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Em um sistema de pondo de vendas (PDV), também temos o conceito de </a:t>
            </a:r>
            <a:r>
              <a:rPr lang="pt-BR" sz="4000" b="1" dirty="0">
                <a:cs typeface="Courier New" panose="02070309020205020404" pitchFamily="49" charset="0"/>
              </a:rPr>
              <a:t>Pessoa</a:t>
            </a:r>
            <a:r>
              <a:rPr lang="pt-BR" sz="4000" dirty="0">
                <a:cs typeface="Courier New" panose="02070309020205020404" pitchFamily="49" charset="0"/>
              </a:rPr>
              <a:t>.</a:t>
            </a:r>
          </a:p>
          <a:p>
            <a:pPr>
              <a:buSzPct val="100000"/>
            </a:pPr>
            <a:r>
              <a:rPr lang="pt-BR" sz="4000" dirty="0">
                <a:cs typeface="Courier New" panose="02070309020205020404" pitchFamily="49" charset="0"/>
              </a:rPr>
              <a:t>Entretanto, nota-se que o termo </a:t>
            </a:r>
            <a:r>
              <a:rPr lang="pt-BR" sz="4000" i="1" dirty="0">
                <a:cs typeface="Courier New" panose="02070309020205020404" pitchFamily="49" charset="0"/>
              </a:rPr>
              <a:t>pessoa</a:t>
            </a:r>
            <a:r>
              <a:rPr lang="pt-BR" sz="4000" dirty="0">
                <a:cs typeface="Courier New" panose="02070309020205020404" pitchFamily="49" charset="0"/>
              </a:rPr>
              <a:t> pode gerar uma ambiguidade, embora esteja correto.</a:t>
            </a:r>
          </a:p>
          <a:p>
            <a:pPr>
              <a:buSzPct val="100000"/>
            </a:pPr>
            <a:r>
              <a:rPr lang="pt-BR" sz="4000" dirty="0">
                <a:cs typeface="Courier New" panose="02070309020205020404" pitchFamily="49" charset="0"/>
              </a:rPr>
              <a:t>Assim, recomenda-se ser mais específico na nomeação das classes, como </a:t>
            </a:r>
            <a:r>
              <a:rPr lang="pt-BR" sz="4000" b="1" dirty="0">
                <a:cs typeface="Courier New" panose="02070309020205020404" pitchFamily="49" charset="0"/>
              </a:rPr>
              <a:t>Médico</a:t>
            </a:r>
            <a:r>
              <a:rPr lang="pt-BR" sz="4000" dirty="0">
                <a:cs typeface="Courier New" panose="02070309020205020404" pitchFamily="49" charset="0"/>
              </a:rPr>
              <a:t>, </a:t>
            </a:r>
            <a:r>
              <a:rPr lang="pt-BR" sz="4000" b="1" dirty="0">
                <a:cs typeface="Courier New" panose="02070309020205020404" pitchFamily="49" charset="0"/>
              </a:rPr>
              <a:t>Paciente</a:t>
            </a:r>
            <a:r>
              <a:rPr lang="pt-BR" sz="4000" dirty="0">
                <a:cs typeface="Courier New" panose="02070309020205020404" pitchFamily="49" charset="0"/>
              </a:rPr>
              <a:t>, </a:t>
            </a:r>
            <a:r>
              <a:rPr lang="pt-BR" sz="4000" b="1" dirty="0">
                <a:cs typeface="Courier New" panose="02070309020205020404" pitchFamily="49" charset="0"/>
              </a:rPr>
              <a:t>Cliente</a:t>
            </a:r>
            <a:r>
              <a:rPr lang="pt-BR" sz="4000" dirty="0">
                <a:cs typeface="Courier New" panose="02070309020205020404" pitchFamily="49" charset="0"/>
              </a:rPr>
              <a:t>, </a:t>
            </a:r>
            <a:r>
              <a:rPr lang="pt-BR" sz="4000" b="1" dirty="0">
                <a:cs typeface="Courier New" panose="02070309020205020404" pitchFamily="49" charset="0"/>
              </a:rPr>
              <a:t>Vendedor</a:t>
            </a:r>
            <a:r>
              <a:rPr lang="pt-BR" sz="4000" dirty="0">
                <a:cs typeface="Courier New" panose="02070309020205020404" pitchFamily="49" charset="0"/>
              </a:rPr>
              <a:t>.</a:t>
            </a:r>
          </a:p>
          <a:p>
            <a:pPr>
              <a:buSzPct val="100000"/>
            </a:pPr>
            <a:r>
              <a:rPr lang="pt-BR" sz="4000" dirty="0">
                <a:cs typeface="Courier New" panose="02070309020205020404" pitchFamily="49" charset="0"/>
              </a:rPr>
              <a:t>Embora possa parecer preciosismo, classes com nomes pobremente definidos podem dificultar o entendimento do código e até levar a erros de utilização. Pense bem antes de nomear uma classe.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77</a:t>
            </a:fld>
            <a:endParaRPr lang="pt-BR"/>
          </a:p>
        </p:txBody>
      </p:sp>
    </p:spTree>
    <p:extLst>
      <p:ext uri="{BB962C8B-B14F-4D97-AF65-F5344CB8AC3E}">
        <p14:creationId xmlns:p14="http://schemas.microsoft.com/office/powerpoint/2010/main" val="3645215929"/>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Após o processo inicial de identificar as entidades (classes) que devem ser manipuladas, começa a surgir a necessidade de detalhá-las.</a:t>
            </a:r>
          </a:p>
          <a:p>
            <a:pPr marL="571500" indent="-571500">
              <a:buSzPct val="100000"/>
              <a:buFont typeface="Arial" panose="020B0604020202020204" pitchFamily="34" charset="0"/>
              <a:buChar char="•"/>
            </a:pPr>
            <a:r>
              <a:rPr lang="pt-BR" sz="4000" dirty="0">
                <a:cs typeface="Courier New" panose="02070309020205020404" pitchFamily="49" charset="0"/>
              </a:rPr>
              <a:t>Quais informações devem ser manipuladas através desta classe?</a:t>
            </a:r>
          </a:p>
          <a:p>
            <a:pPr>
              <a:buSzPct val="100000"/>
            </a:pPr>
            <a:r>
              <a:rPr lang="pt-BR" sz="4000" dirty="0">
                <a:cs typeface="Courier New" panose="02070309020205020404" pitchFamily="49" charset="0"/>
              </a:rPr>
              <a:t>Devemos, então, caracterizar as classes definidas. Essas características é que vão definir quais informações as classes poderão armazenar e manipular. Na OO, estas características e informações são denominadas de </a:t>
            </a:r>
            <a:r>
              <a:rPr lang="pt-BR" sz="4000" b="1" dirty="0">
                <a:cs typeface="Courier New" panose="02070309020205020404" pitchFamily="49" charset="0"/>
              </a:rPr>
              <a:t>atributo</a:t>
            </a:r>
            <a:r>
              <a:rPr lang="pt-BR" sz="4000" dirty="0">
                <a:cs typeface="Courier New" panose="02070309020205020404" pitchFamily="49" charset="0"/>
              </a:rPr>
              <a:t>.</a:t>
            </a:r>
          </a:p>
          <a:p>
            <a:pPr>
              <a:buSzPct val="100000"/>
            </a:pPr>
            <a:r>
              <a:rPr lang="pt-BR" sz="4000" dirty="0">
                <a:cs typeface="Courier New" panose="02070309020205020404" pitchFamily="49" charset="0"/>
              </a:rPr>
              <a:t>Essa definição deixa bem claro que os atributos devem ser definidos dentro da classe. É a partir do uso de atributos que será possível caracterizar (detalhar) as classes.</a:t>
            </a:r>
          </a:p>
          <a:p>
            <a:pPr>
              <a:buSzPct val="100000"/>
            </a:pPr>
            <a:r>
              <a:rPr lang="pt-BR" sz="4000" dirty="0">
                <a:cs typeface="Courier New" panose="02070309020205020404" pitchFamily="49" charset="0"/>
              </a:rPr>
              <a:t>Assim como nas classes, os atributos podem ser representados a partir de substantivos. Além destes, podemos também usar adjetivos. Pensar em ambos pode facilitar o processo de identificação dos atributos.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78</a:t>
            </a:fld>
            <a:endParaRPr lang="pt-BR"/>
          </a:p>
        </p:txBody>
      </p:sp>
    </p:spTree>
    <p:extLst>
      <p:ext uri="{BB962C8B-B14F-4D97-AF65-F5344CB8AC3E}">
        <p14:creationId xmlns:p14="http://schemas.microsoft.com/office/powerpoint/2010/main" val="1504783035"/>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mc:AlternateContent xmlns:mc="http://schemas.openxmlformats.org/markup-compatibility/2006">
        <mc:Choice xmlns:a14="http://schemas.microsoft.com/office/drawing/2010/main"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Classe </a:t>
                </a:r>
                <a:r>
                  <a:rPr lang="pt-BR" sz="4000" b="1" dirty="0">
                    <a:cs typeface="Courier New" panose="02070309020205020404" pitchFamily="49" charset="0"/>
                  </a:rPr>
                  <a:t>Paciente</a:t>
                </a:r>
                <a:r>
                  <a:rPr lang="pt-BR" sz="4000" dirty="0">
                    <a:cs typeface="Courier New" panose="02070309020205020404" pitchFamily="49" charset="0"/>
                  </a:rPr>
                  <a:t> em um sistema hospitalar </a:t>
                </a:r>
                <a14:m>
                  <m:oMath xmlns:m="http://schemas.openxmlformats.org/officeDocument/2006/math">
                    <m:r>
                      <a:rPr lang="pt-BR" sz="4000" b="0" i="1" smtClean="0">
                        <a:latin typeface="Cambria Math" panose="02040503050406030204" pitchFamily="18" charset="0"/>
                        <a:cs typeface="Courier New" panose="02070309020205020404" pitchFamily="49" charset="0"/>
                      </a:rPr>
                      <m:t>→</m:t>
                    </m:r>
                  </m:oMath>
                </a14:m>
                <a:r>
                  <a:rPr lang="pt-BR" sz="4000" dirty="0">
                    <a:cs typeface="Courier New" panose="02070309020205020404" pitchFamily="49" charset="0"/>
                  </a:rPr>
                  <a:t> quais seriam os possíveis atributos?</a:t>
                </a:r>
              </a:p>
              <a:p>
                <a:pPr marL="571500" indent="-571500">
                  <a:buSzPct val="100000"/>
                  <a:buFont typeface="Arial" panose="020B0604020202020204" pitchFamily="34" charset="0"/>
                  <a:buChar char="•"/>
                </a:pPr>
                <a:r>
                  <a:rPr lang="pt-BR" sz="4000" dirty="0">
                    <a:cs typeface="Courier New" panose="02070309020205020404" pitchFamily="49" charset="0"/>
                  </a:rPr>
                  <a:t>Nome</a:t>
                </a:r>
              </a:p>
              <a:p>
                <a:pPr marL="571500" indent="-571500">
                  <a:buSzPct val="100000"/>
                  <a:buFont typeface="Arial" panose="020B0604020202020204" pitchFamily="34" charset="0"/>
                  <a:buChar char="•"/>
                </a:pPr>
                <a:r>
                  <a:rPr lang="pt-BR" sz="4000" dirty="0">
                    <a:cs typeface="Courier New" panose="02070309020205020404" pitchFamily="49" charset="0"/>
                  </a:rPr>
                  <a:t>CPF</a:t>
                </a:r>
              </a:p>
              <a:p>
                <a:pPr marL="571500" indent="-571500">
                  <a:buSzPct val="100000"/>
                  <a:buFont typeface="Arial" panose="020B0604020202020204" pitchFamily="34" charset="0"/>
                  <a:buChar char="•"/>
                </a:pPr>
                <a:r>
                  <a:rPr lang="pt-BR" sz="4000" dirty="0">
                    <a:cs typeface="Courier New" panose="02070309020205020404" pitchFamily="49" charset="0"/>
                  </a:rPr>
                  <a:t>Data de nascimento</a:t>
                </a:r>
              </a:p>
              <a:p>
                <a:pPr marL="571500" indent="-571500">
                  <a:buSzPct val="100000"/>
                  <a:buFont typeface="Arial" panose="020B0604020202020204" pitchFamily="34" charset="0"/>
                  <a:buChar char="•"/>
                </a:pPr>
                <a:r>
                  <a:rPr lang="pt-BR" sz="4000" dirty="0">
                    <a:cs typeface="Courier New" panose="02070309020205020404" pitchFamily="49" charset="0"/>
                  </a:rPr>
                  <a:t>Histórico médico</a:t>
                </a:r>
              </a:p>
              <a:p>
                <a:pPr>
                  <a:buSzPct val="100000"/>
                </a:pPr>
                <a:r>
                  <a:rPr lang="pt-BR" sz="4000" dirty="0">
                    <a:cs typeface="Courier New" panose="02070309020205020404" pitchFamily="49" charset="0"/>
                  </a:rPr>
                  <a:t>Todos estes são substantivos, mas alguns de seus valores poderiam ser adjetivos.</a:t>
                </a:r>
              </a:p>
              <a:p>
                <a:pPr>
                  <a:buSzPct val="100000"/>
                </a:pPr>
                <a:r>
                  <a:rPr lang="pt-BR" sz="4000" dirty="0">
                    <a:cs typeface="Courier New" panose="02070309020205020404" pitchFamily="49" charset="0"/>
                  </a:rPr>
                  <a:t>Quanto mais for realizado o processo de caracterização, mais detalhada será a classe e, com isso, ela terá mais atributos.</a:t>
                </a:r>
              </a:p>
              <a:p>
                <a:pPr>
                  <a:buSzPct val="100000"/>
                </a:pPr>
                <a:r>
                  <a:rPr lang="pt-BR" sz="4000" dirty="0">
                    <a:cs typeface="Courier New" panose="02070309020205020404" pitchFamily="49" charset="0"/>
                  </a:rPr>
                  <a:t>Porém, é preciso ter parcimônia no processo de identificação dos atributos!</a:t>
                </a:r>
              </a:p>
              <a:p>
                <a:pPr marL="571500" indent="-571500">
                  <a:buSzPct val="100000"/>
                  <a:buFont typeface="Arial" panose="020B0604020202020204" pitchFamily="34" charset="0"/>
                  <a:buChar char="•"/>
                </a:pPr>
                <a:r>
                  <a:rPr lang="pt-BR" sz="4000" dirty="0">
                    <a:cs typeface="Courier New" panose="02070309020205020404" pitchFamily="49" charset="0"/>
                  </a:rPr>
                  <a:t>Hobby?</a:t>
                </a:r>
              </a:p>
              <a:p>
                <a:pPr marL="571500" indent="-571500">
                  <a:buSzPct val="100000"/>
                  <a:buFont typeface="Arial" panose="020B0604020202020204" pitchFamily="34" charset="0"/>
                  <a:buChar char="•"/>
                </a:pPr>
                <a:r>
                  <a:rPr lang="pt-BR" sz="4000" dirty="0">
                    <a:cs typeface="Courier New" panose="02070309020205020404" pitchFamily="49" charset="0"/>
                  </a:rPr>
                  <a:t>Possui carro?</a:t>
                </a:r>
              </a:p>
            </p:txBody>
          </p:sp>
        </mc:Choice>
        <mc:Fallback>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604530"/>
                <a:ext cx="21005800" cy="10609446"/>
              </a:xfrm>
              <a:blipFill>
                <a:blip r:embed="rId2"/>
                <a:stretch>
                  <a:fillRect l="-1219" t="-976"/>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79</a:t>
            </a:fld>
            <a:endParaRPr lang="pt-BR"/>
          </a:p>
        </p:txBody>
      </p:sp>
    </p:spTree>
    <p:extLst>
      <p:ext uri="{BB962C8B-B14F-4D97-AF65-F5344CB8AC3E}">
        <p14:creationId xmlns:p14="http://schemas.microsoft.com/office/powerpoint/2010/main" val="15698272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8</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Nem sempre uma informação, mesmo sendo importante, deve ser transformada em um atributo. Por exemplo, </a:t>
            </a:r>
            <a:r>
              <a:rPr lang="pt-BR" sz="4000" b="1" dirty="0">
                <a:cs typeface="Courier New" panose="02070309020205020404" pitchFamily="49" charset="0"/>
              </a:rPr>
              <a:t>idade</a:t>
            </a:r>
            <a:r>
              <a:rPr lang="pt-BR" sz="4000" dirty="0">
                <a:cs typeface="Courier New" panose="02070309020205020404" pitchFamily="49" charset="0"/>
              </a:rPr>
              <a:t>. Ter que recalcular a idade toda vez que a pessoa fizer aniversário é custoso e propenso a erros.</a:t>
            </a:r>
          </a:p>
          <a:p>
            <a:pPr>
              <a:buSzPct val="100000"/>
            </a:pPr>
            <a:r>
              <a:rPr lang="pt-BR" sz="4000" dirty="0">
                <a:cs typeface="Courier New" panose="02070309020205020404" pitchFamily="49" charset="0"/>
              </a:rPr>
              <a:t>Neste caso, seria melhor usar o que é conhecido como </a:t>
            </a:r>
            <a:r>
              <a:rPr lang="pt-BR" sz="4000" b="1" dirty="0">
                <a:cs typeface="Courier New" panose="02070309020205020404" pitchFamily="49" charset="0"/>
              </a:rPr>
              <a:t>atributo calculado</a:t>
            </a:r>
            <a:r>
              <a:rPr lang="pt-BR" sz="4000" dirty="0">
                <a:cs typeface="Courier New" panose="02070309020205020404" pitchFamily="49" charset="0"/>
              </a:rPr>
              <a:t> ou </a:t>
            </a:r>
            <a:r>
              <a:rPr lang="pt-BR" sz="4000" b="1" dirty="0">
                <a:cs typeface="Courier New" panose="02070309020205020404" pitchFamily="49" charset="0"/>
              </a:rPr>
              <a:t>atributo derivado</a:t>
            </a:r>
            <a:r>
              <a:rPr lang="pt-BR" sz="4000" dirty="0">
                <a:cs typeface="Courier New" panose="02070309020205020404" pitchFamily="49" charset="0"/>
              </a:rPr>
              <a:t>. A idade não se torna um atributo em si, mas tem seu valor obtido a partir de um método.</a:t>
            </a:r>
          </a:p>
          <a:p>
            <a:pPr>
              <a:buSzPct val="100000"/>
            </a:pPr>
            <a:r>
              <a:rPr lang="pt-BR" sz="4000" dirty="0">
                <a:cs typeface="Courier New" panose="02070309020205020404" pitchFamily="49" charset="0"/>
              </a:rPr>
              <a:t>Não diferentemente de linguagens estruturadas, um atributo possui um tipo. Como sua finalidade é armazenar um valor que será usado para caracterizar a classe, ele precisará identificar qual o tipo do valor armazenado em si. Linguagens orientadas a objetos proveem os mesmos tipos de dados básicos - com pequenas variações - que suas antecessoras.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80</a:t>
            </a:fld>
            <a:endParaRPr lang="pt-BR"/>
          </a:p>
        </p:txBody>
      </p:sp>
    </p:spTree>
    <p:extLst>
      <p:ext uri="{BB962C8B-B14F-4D97-AF65-F5344CB8AC3E}">
        <p14:creationId xmlns:p14="http://schemas.microsoft.com/office/powerpoint/2010/main" val="74924522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 nomeação de atributos deve seguir a mesma preocupação das classes: deve ser o mais representativo possível. Nomes como </a:t>
            </a:r>
            <a:r>
              <a:rPr lang="pt-BR" sz="4000" b="1" dirty="0" err="1">
                <a:cs typeface="Courier New" panose="02070309020205020404" pitchFamily="49" charset="0"/>
              </a:rPr>
              <a:t>qtd</a:t>
            </a:r>
            <a:r>
              <a:rPr lang="pt-BR" sz="4000" dirty="0">
                <a:cs typeface="Courier New" panose="02070309020205020404" pitchFamily="49" charset="0"/>
              </a:rPr>
              <a:t>, </a:t>
            </a:r>
            <a:r>
              <a:rPr lang="pt-BR" sz="4000" b="1" dirty="0" err="1">
                <a:cs typeface="Courier New" panose="02070309020205020404" pitchFamily="49" charset="0"/>
              </a:rPr>
              <a:t>vlr</a:t>
            </a:r>
            <a:r>
              <a:rPr lang="pt-BR" sz="4000" dirty="0">
                <a:cs typeface="Courier New" panose="02070309020205020404" pitchFamily="49" charset="0"/>
              </a:rPr>
              <a:t> devem ser evitados.</a:t>
            </a:r>
          </a:p>
          <a:p>
            <a:pPr>
              <a:buSzPct val="100000"/>
            </a:pPr>
            <a:r>
              <a:rPr lang="pt-BR" sz="4000" dirty="0">
                <a:cs typeface="Courier New" panose="02070309020205020404" pitchFamily="49" charset="0"/>
              </a:rPr>
              <a:t>Esses nomes eram válidos na época em que as linguagens de programação e os computadores que as executavam eram limitados, portanto deveríamos sempre abreviar os nomes das variáveis.</a:t>
            </a:r>
          </a:p>
          <a:p>
            <a:pPr>
              <a:buSzPct val="100000"/>
            </a:pPr>
            <a:r>
              <a:rPr lang="pt-BR" sz="4000" dirty="0">
                <a:cs typeface="Courier New" panose="02070309020205020404" pitchFamily="49" charset="0"/>
              </a:rPr>
              <a:t>Entretanto, atualmente não temos essa limitação, e os editores modernos possuem recursos para reaproveitar nomes de atributos e variáveis sem precisar digitar tudo novamente. Portanto, passe a usar </a:t>
            </a:r>
            <a:r>
              <a:rPr lang="pt-BR" sz="4000" b="1" dirty="0">
                <a:cs typeface="Courier New" panose="02070309020205020404" pitchFamily="49" charset="0"/>
              </a:rPr>
              <a:t>quantidade</a:t>
            </a:r>
            <a:r>
              <a:rPr lang="pt-BR" sz="4000" dirty="0">
                <a:cs typeface="Courier New" panose="02070309020205020404" pitchFamily="49" charset="0"/>
              </a:rPr>
              <a:t> e </a:t>
            </a:r>
            <a:r>
              <a:rPr lang="pt-BR" sz="4000" b="1" dirty="0">
                <a:cs typeface="Courier New" panose="02070309020205020404" pitchFamily="49" charset="0"/>
              </a:rPr>
              <a:t>valor</a:t>
            </a:r>
            <a:r>
              <a:rPr lang="pt-BR" sz="4000" dirty="0">
                <a:cs typeface="Courier New" panose="02070309020205020404" pitchFamily="49" charset="0"/>
              </a:rPr>
              <a:t>.</a:t>
            </a:r>
          </a:p>
          <a:p>
            <a:pPr>
              <a:buSzPct val="100000"/>
            </a:pPr>
            <a:r>
              <a:rPr lang="pt-BR" sz="4000" dirty="0">
                <a:cs typeface="Courier New" panose="02070309020205020404" pitchFamily="49" charset="0"/>
              </a:rPr>
              <a:t>Utilize nomes claros. Evite, por exemplo, o atributo </a:t>
            </a:r>
            <a:r>
              <a:rPr lang="pt-BR" sz="4000" b="1" dirty="0">
                <a:cs typeface="Courier New" panose="02070309020205020404" pitchFamily="49" charset="0"/>
              </a:rPr>
              <a:t>data</a:t>
            </a:r>
            <a:r>
              <a:rPr lang="pt-BR" sz="4000" dirty="0">
                <a:cs typeface="Courier New" panose="02070309020205020404" pitchFamily="49" charset="0"/>
              </a:rPr>
              <a:t>. Uma data pode significar várias coisas: nascimento, morte, envio de um produto, cancelamento de venda. Escreva exatamente o que se deseja armazenar nesse atributo: </a:t>
            </a:r>
            <a:r>
              <a:rPr lang="pt-BR" sz="4000" b="1" dirty="0" err="1">
                <a:cs typeface="Courier New" panose="02070309020205020404" pitchFamily="49" charset="0"/>
              </a:rPr>
              <a:t>dataNascimento</a:t>
            </a:r>
            <a:r>
              <a:rPr lang="pt-BR" sz="4000" dirty="0">
                <a:cs typeface="Courier New" panose="02070309020205020404" pitchFamily="49" charset="0"/>
              </a:rPr>
              <a:t>, </a:t>
            </a:r>
            <a:r>
              <a:rPr lang="pt-BR" sz="4000" b="1" dirty="0" err="1">
                <a:cs typeface="Courier New" panose="02070309020205020404" pitchFamily="49" charset="0"/>
              </a:rPr>
              <a:t>dataObito</a:t>
            </a:r>
            <a:r>
              <a:rPr lang="pt-BR" sz="4000" dirty="0">
                <a:cs typeface="Courier New" panose="02070309020205020404" pitchFamily="49" charset="0"/>
              </a:rPr>
              <a:t>, etc.</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81</a:t>
            </a:fld>
            <a:endParaRPr lang="pt-BR"/>
          </a:p>
        </p:txBody>
      </p:sp>
    </p:spTree>
    <p:extLst>
      <p:ext uri="{BB962C8B-B14F-4D97-AF65-F5344CB8AC3E}">
        <p14:creationId xmlns:p14="http://schemas.microsoft.com/office/powerpoint/2010/main" val="289676114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Tendo identificado a classe com seus atributos, as seguintes perguntas podem surgir:</a:t>
            </a:r>
          </a:p>
          <a:p>
            <a:pPr marL="571500" indent="-571500">
              <a:buSzPct val="100000"/>
              <a:buFont typeface="Arial" panose="020B0604020202020204" pitchFamily="34" charset="0"/>
              <a:buChar char="•"/>
            </a:pPr>
            <a:r>
              <a:rPr lang="pt-BR" sz="4000" dirty="0">
                <a:cs typeface="Courier New" panose="02070309020205020404" pitchFamily="49" charset="0"/>
              </a:rPr>
              <a:t>Mas o que fazer com eles?</a:t>
            </a:r>
          </a:p>
          <a:p>
            <a:pPr marL="571500" indent="-571500">
              <a:buSzPct val="100000"/>
              <a:buFont typeface="Arial" panose="020B0604020202020204" pitchFamily="34" charset="0"/>
              <a:buChar char="•"/>
            </a:pPr>
            <a:r>
              <a:rPr lang="pt-BR" sz="4000" dirty="0">
                <a:cs typeface="Courier New" panose="02070309020205020404" pitchFamily="49" charset="0"/>
              </a:rPr>
              <a:t>Como utilizar a classe e manipular os atributos? </a:t>
            </a:r>
          </a:p>
          <a:p>
            <a:pPr>
              <a:buSzPct val="100000"/>
            </a:pPr>
            <a:r>
              <a:rPr lang="pt-BR" sz="4000" dirty="0">
                <a:cs typeface="Courier New" panose="02070309020205020404" pitchFamily="49" charset="0"/>
              </a:rPr>
              <a:t>É nessa hora que o método entra em cena. Este é responsável por identificar e executar as operações que a classe fornecerá. Essas operações, via de regra, têm como finalidade manipular os atributos.</a:t>
            </a:r>
          </a:p>
          <a:p>
            <a:pPr>
              <a:buSzPct val="100000"/>
            </a:pPr>
            <a:r>
              <a:rPr lang="pt-BR" sz="4000" dirty="0">
                <a:cs typeface="Courier New" panose="02070309020205020404" pitchFamily="49" charset="0"/>
              </a:rPr>
              <a:t>Para facilitar o processo de identificação dos métodos de uma classe, podemos pensar em verbos. Isso ocorre devido à sua própria definição: </a:t>
            </a:r>
            <a:r>
              <a:rPr lang="pt-BR" sz="4000" b="1" dirty="0">
                <a:cs typeface="Courier New" panose="02070309020205020404" pitchFamily="49" charset="0"/>
              </a:rPr>
              <a:t>ações</a:t>
            </a:r>
            <a:r>
              <a:rPr lang="pt-BR" sz="4000" dirty="0">
                <a:cs typeface="Courier New" panose="02070309020205020404" pitchFamily="49" charset="0"/>
              </a:rPr>
              <a:t>. Ou seja, quando se pensa nas ações que uma classe venha a ofereces, estas identificam seus métodos.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82</a:t>
            </a:fld>
            <a:endParaRPr lang="pt-BR"/>
          </a:p>
        </p:txBody>
      </p:sp>
    </p:spTree>
    <p:extLst>
      <p:ext uri="{BB962C8B-B14F-4D97-AF65-F5344CB8AC3E}">
        <p14:creationId xmlns:p14="http://schemas.microsoft.com/office/powerpoint/2010/main" val="257160425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No processo de definição de um método, a sua assinatura deve ser identificada. Esta nada mais é do que o nome do método e sua lista de parâmetros. Mas como nomear os métodos? Novamente, uma expressividade ao nome do método deve ser fornecida, assim como foi feito com o atributo.</a:t>
            </a:r>
          </a:p>
          <a:p>
            <a:pPr>
              <a:buSzPct val="100000"/>
            </a:pPr>
            <a:r>
              <a:rPr lang="pt-BR" sz="4000" dirty="0">
                <a:cs typeface="Courier New" panose="02070309020205020404" pitchFamily="49" charset="0"/>
              </a:rPr>
              <a:t>Por exemplo, no contexto do hospital, imagine termos uma classe </a:t>
            </a:r>
            <a:r>
              <a:rPr lang="pt-BR" sz="4000" b="1" dirty="0">
                <a:cs typeface="Courier New" panose="02070309020205020404" pitchFamily="49" charset="0"/>
              </a:rPr>
              <a:t>Procedimento</a:t>
            </a:r>
            <a:r>
              <a:rPr lang="pt-BR" sz="4000" dirty="0">
                <a:cs typeface="Courier New" panose="02070309020205020404" pitchFamily="49" charset="0"/>
              </a:rPr>
              <a:t>, logo, um péssimo nome de método seria </a:t>
            </a:r>
            <a:r>
              <a:rPr lang="pt-BR" sz="4000" b="1" dirty="0">
                <a:cs typeface="Courier New" panose="02070309020205020404" pitchFamily="49" charset="0"/>
              </a:rPr>
              <a:t>calcular</a:t>
            </a:r>
            <a:r>
              <a:rPr lang="pt-BR" sz="4000" dirty="0">
                <a:cs typeface="Courier New" panose="02070309020205020404" pitchFamily="49" charset="0"/>
              </a:rPr>
              <a:t>. Calcular o quê? O valor total do procedimento, o quanto cada médico deve receber por ele, o lucro do plano? Neste caso, seria mais interessante </a:t>
            </a:r>
            <a:r>
              <a:rPr lang="pt-BR" sz="4000" b="1" dirty="0" err="1">
                <a:cs typeface="Courier New" panose="02070309020205020404" pitchFamily="49" charset="0"/>
              </a:rPr>
              <a:t>calcularTotal</a:t>
            </a:r>
            <a:r>
              <a:rPr lang="pt-BR" sz="4000" dirty="0">
                <a:cs typeface="Courier New" panose="02070309020205020404" pitchFamily="49" charset="0"/>
              </a:rPr>
              <a:t>, </a:t>
            </a:r>
            <a:r>
              <a:rPr lang="pt-BR" sz="4000" b="1" dirty="0" err="1">
                <a:cs typeface="Courier New" panose="02070309020205020404" pitchFamily="49" charset="0"/>
              </a:rPr>
              <a:t>calcularGanhosMedico</a:t>
            </a:r>
            <a:r>
              <a:rPr lang="pt-BR" sz="4000" dirty="0">
                <a:cs typeface="Courier New" panose="02070309020205020404" pitchFamily="49" charset="0"/>
              </a:rPr>
              <a:t>, </a:t>
            </a:r>
            <a:r>
              <a:rPr lang="pt-BR" sz="4000" b="1" dirty="0" err="1">
                <a:cs typeface="Courier New" panose="02070309020205020404" pitchFamily="49" charset="0"/>
              </a:rPr>
              <a:t>calcularLucro</a:t>
            </a:r>
            <a:r>
              <a:rPr lang="pt-BR" sz="4000" dirty="0">
                <a:cs typeface="Courier New" panose="02070309020205020404" pitchFamily="49" charset="0"/>
              </a:rPr>
              <a:t>.</a:t>
            </a:r>
          </a:p>
          <a:p>
            <a:pPr>
              <a:buSzPct val="100000"/>
            </a:pPr>
            <a:r>
              <a:rPr lang="pt-BR" sz="4000" dirty="0">
                <a:cs typeface="Courier New" panose="02070309020205020404" pitchFamily="49" charset="0"/>
              </a:rPr>
              <a:t>Veja que, ao lermos esses nomes, logo de cara já sabemos o que cada método se propõe a fazer. Já a lista de parâmetros são informações auxiliares que podem ser passadas aos métodos para que estes executem suas ações. Cada método terá sua lista específica, caso haja necessidade. Esta é bem livre e, em determinados momentos, podemos não ter parâmetros, como em outros podemos ter uma classe passada como parâmetro, ou também tipos primitivos e classes ao mesmo tempo.</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83</a:t>
            </a:fld>
            <a:endParaRPr lang="pt-BR"/>
          </a:p>
        </p:txBody>
      </p:sp>
    </p:spTree>
    <p:extLst>
      <p:ext uri="{BB962C8B-B14F-4D97-AF65-F5344CB8AC3E}">
        <p14:creationId xmlns:p14="http://schemas.microsoft.com/office/powerpoint/2010/main" val="1042512780"/>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Há também a possibilidade de passarmos somente tipos primitivos, entretanto, isto remete à programação procedural e deve ser desencorajado. Via de regra, se você passa muitos parâmetros separados, talvez eles pudessem representar algum conceito em conjunto. Neste caso, valeria a pena avaliarmos se não seria melhor criar uma classe para aglutiná-los.</a:t>
            </a:r>
          </a:p>
          <a:p>
            <a:pPr>
              <a:buSzPct val="100000"/>
            </a:pPr>
            <a:r>
              <a:rPr lang="pt-BR" sz="4000" dirty="0">
                <a:cs typeface="Courier New" panose="02070309020205020404" pitchFamily="49" charset="0"/>
              </a:rPr>
              <a:t>Por fim, embora não faça parte de sua assinatura, os métodos devem possuir um retorno. Se uma ação é disparada, é de se esperar uma reação. O retorno de um método pode ser qualquer um dos tipos primitivos vistos na seção sobre atributos.</a:t>
            </a:r>
          </a:p>
          <a:p>
            <a:pPr>
              <a:buSzPct val="100000"/>
            </a:pPr>
            <a:r>
              <a:rPr lang="pt-BR" sz="4000" dirty="0">
                <a:cs typeface="Courier New" panose="02070309020205020404" pitchFamily="49" charset="0"/>
              </a:rPr>
              <a:t>Além destes, o método pode também retornar qualquer um dos conceitos (classes) que foram definidos para satisfazer as necessidades do sistema em desenvolvimento, ou também qualquer outra classe - não criada pelo programador - que pertença à linguagem de programação escolhida.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84</a:t>
            </a:fld>
            <a:endParaRPr lang="pt-BR"/>
          </a:p>
        </p:txBody>
      </p:sp>
    </p:spTree>
    <p:extLst>
      <p:ext uri="{BB962C8B-B14F-4D97-AF65-F5344CB8AC3E}">
        <p14:creationId xmlns:p14="http://schemas.microsoft.com/office/powerpoint/2010/main" val="484512571"/>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 uma classe, independente de qual conceito ela queira representar, podemos ter quantos métodos forem necessários. Cada um será responsável por uma determinada operação que a classe deseja oferecer. Além disso, independente da quantidade e da finalidade dos métodos de uma classe, existem dois especiais que toda classe possui: o construtor e o destrutor.</a:t>
            </a:r>
          </a:p>
          <a:p>
            <a:pPr>
              <a:buSzPct val="100000"/>
            </a:pPr>
            <a:r>
              <a:rPr lang="pt-BR" sz="4000" dirty="0">
                <a:cs typeface="Courier New" panose="02070309020205020404" pitchFamily="49" charset="0"/>
              </a:rPr>
              <a:t>Características do construtor:</a:t>
            </a:r>
          </a:p>
          <a:p>
            <a:pPr marL="571500" indent="-571500">
              <a:buSzPct val="100000"/>
              <a:buFont typeface="Arial" panose="020B0604020202020204" pitchFamily="34" charset="0"/>
              <a:buChar char="•"/>
            </a:pPr>
            <a:r>
              <a:rPr lang="pt-BR" sz="4000" dirty="0">
                <a:cs typeface="Courier New" panose="02070309020205020404" pitchFamily="49" charset="0"/>
              </a:rPr>
              <a:t>Responsável por criar objetos a partir da classe em questão;</a:t>
            </a:r>
          </a:p>
          <a:p>
            <a:pPr marL="571500" indent="-571500">
              <a:buSzPct val="100000"/>
              <a:buFont typeface="Arial" panose="020B0604020202020204" pitchFamily="34" charset="0"/>
              <a:buChar char="•"/>
            </a:pPr>
            <a:r>
              <a:rPr lang="pt-BR" sz="4000" dirty="0">
                <a:cs typeface="Courier New" panose="02070309020205020404" pitchFamily="49" charset="0"/>
              </a:rPr>
              <a:t>Prover valores iniciais para o objeto;</a:t>
            </a:r>
          </a:p>
          <a:p>
            <a:pPr marL="571500" indent="-571500">
              <a:buSzPct val="100000"/>
              <a:buFont typeface="Arial" panose="020B0604020202020204" pitchFamily="34" charset="0"/>
              <a:buChar char="•"/>
            </a:pPr>
            <a:r>
              <a:rPr lang="pt-BR" sz="4000" dirty="0">
                <a:cs typeface="Courier New" panose="02070309020205020404" pitchFamily="49" charset="0"/>
              </a:rPr>
              <a:t>Possui nome igual ao da classe;</a:t>
            </a:r>
          </a:p>
          <a:p>
            <a:pPr marL="571500" indent="-571500">
              <a:buSzPct val="100000"/>
              <a:buFont typeface="Arial" panose="020B0604020202020204" pitchFamily="34" charset="0"/>
              <a:buChar char="•"/>
            </a:pPr>
            <a:r>
              <a:rPr lang="pt-BR" sz="4000" dirty="0">
                <a:cs typeface="Courier New" panose="02070309020205020404" pitchFamily="49" charset="0"/>
              </a:rPr>
              <a:t>Não possui retorno, ao contrário dos outros métodos (omitimos inclusive 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Está presente de forma implícita em linguagens como Java e C#;</a:t>
            </a:r>
          </a:p>
          <a:p>
            <a:pPr marL="571500" indent="-571500">
              <a:buSzPct val="100000"/>
              <a:buFont typeface="Arial" panose="020B0604020202020204" pitchFamily="34" charset="0"/>
              <a:buChar char="•"/>
            </a:pPr>
            <a:r>
              <a:rPr lang="pt-BR" sz="4000" dirty="0">
                <a:cs typeface="Courier New" panose="02070309020205020404" pitchFamily="49" charset="0"/>
              </a:rPr>
              <a:t>Construtores implícitos possuem como assinatura o mesmo nome da classe e não possuem parâmetros.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85</a:t>
            </a:fld>
            <a:endParaRPr lang="pt-BR"/>
          </a:p>
        </p:txBody>
      </p:sp>
    </p:spTree>
    <p:extLst>
      <p:ext uri="{BB962C8B-B14F-4D97-AF65-F5344CB8AC3E}">
        <p14:creationId xmlns:p14="http://schemas.microsoft.com/office/powerpoint/2010/main" val="2455150670"/>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Características do destrutor:</a:t>
            </a:r>
          </a:p>
          <a:p>
            <a:pPr marL="571500" indent="-571500">
              <a:buSzPct val="100000"/>
              <a:buFont typeface="Arial" panose="020B0604020202020204" pitchFamily="34" charset="0"/>
              <a:buChar char="•"/>
            </a:pPr>
            <a:r>
              <a:rPr lang="pt-BR" sz="4000" dirty="0">
                <a:cs typeface="Courier New" panose="02070309020205020404" pitchFamily="49" charset="0"/>
              </a:rPr>
              <a:t>Destrói o objeto criado a partir da classe;</a:t>
            </a:r>
          </a:p>
          <a:p>
            <a:pPr marL="571500" indent="-571500">
              <a:buSzPct val="100000"/>
              <a:buFont typeface="Arial" panose="020B0604020202020204" pitchFamily="34" charset="0"/>
              <a:buChar char="•"/>
            </a:pPr>
            <a:r>
              <a:rPr lang="pt-BR" sz="4000" dirty="0">
                <a:cs typeface="Courier New" panose="02070309020205020404" pitchFamily="49" charset="0"/>
              </a:rPr>
              <a:t>Seu nome padrão em Java é </a:t>
            </a:r>
            <a:r>
              <a:rPr lang="pt-BR" sz="4000" b="1" dirty="0">
                <a:cs typeface="Courier New" panose="02070309020205020404" pitchFamily="49" charset="0"/>
              </a:rPr>
              <a:t>finalize</a:t>
            </a:r>
            <a:r>
              <a:rPr lang="pt-BR" sz="4000" dirty="0">
                <a:cs typeface="Courier New" panose="02070309020205020404" pitchFamily="49" charset="0"/>
              </a:rPr>
              <a:t>, e retorna o tipo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Não possui parâmetros;</a:t>
            </a:r>
          </a:p>
          <a:p>
            <a:pPr marL="571500" indent="-571500">
              <a:buSzPct val="100000"/>
              <a:buFont typeface="Arial" panose="020B0604020202020204" pitchFamily="34" charset="0"/>
              <a:buChar char="•"/>
            </a:pPr>
            <a:r>
              <a:rPr lang="pt-BR" sz="4000" dirty="0">
                <a:cs typeface="Courier New" panose="02070309020205020404" pitchFamily="49" charset="0"/>
              </a:rPr>
              <a:t>Usar um destrutor libera possíveis recursos do computador;</a:t>
            </a:r>
          </a:p>
          <a:p>
            <a:pPr marL="571500" indent="-571500">
              <a:buSzPct val="100000"/>
              <a:buFont typeface="Arial" panose="020B0604020202020204" pitchFamily="34" charset="0"/>
              <a:buChar char="•"/>
            </a:pPr>
            <a:r>
              <a:rPr lang="pt-BR" sz="4000" dirty="0">
                <a:cs typeface="Courier New" panose="02070309020205020404" pitchFamily="49" charset="0"/>
              </a:rPr>
              <a:t>O Java fornece um destrutor implícito para toda classe;</a:t>
            </a:r>
          </a:p>
          <a:p>
            <a:pPr marL="571500" indent="-571500">
              <a:buSzPct val="100000"/>
              <a:buFont typeface="Arial" panose="020B0604020202020204" pitchFamily="34" charset="0"/>
              <a:buChar char="•"/>
            </a:pPr>
            <a:r>
              <a:rPr lang="pt-BR" sz="4000" dirty="0">
                <a:cs typeface="Courier New" panose="02070309020205020404" pitchFamily="49" charset="0"/>
              </a:rPr>
              <a:t>Não devemos utilizar diretamente, para isso o Java tem o </a:t>
            </a:r>
            <a:r>
              <a:rPr lang="pt-BR" sz="4000" b="1" dirty="0" err="1">
                <a:cs typeface="Courier New" panose="02070309020205020404" pitchFamily="49" charset="0"/>
              </a:rPr>
              <a:t>Garbage</a:t>
            </a:r>
            <a:r>
              <a:rPr lang="pt-BR" sz="4000" b="1" dirty="0">
                <a:cs typeface="Courier New" panose="02070309020205020404" pitchFamily="49" charset="0"/>
              </a:rPr>
              <a:t> </a:t>
            </a:r>
            <a:r>
              <a:rPr lang="pt-BR" sz="4000" b="1" dirty="0" err="1">
                <a:cs typeface="Courier New" panose="02070309020205020404" pitchFamily="49" charset="0"/>
              </a:rPr>
              <a:t>Collector</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86</a:t>
            </a:fld>
            <a:endParaRPr lang="pt-BR"/>
          </a:p>
        </p:txBody>
      </p:sp>
    </p:spTree>
    <p:extLst>
      <p:ext uri="{BB962C8B-B14F-4D97-AF65-F5344CB8AC3E}">
        <p14:creationId xmlns:p14="http://schemas.microsoft.com/office/powerpoint/2010/main" val="402827070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Garbage</a:t>
            </a:r>
            <a:r>
              <a:rPr lang="pt-BR" dirty="0"/>
              <a:t> </a:t>
            </a:r>
            <a:r>
              <a:rPr lang="pt-BR" dirty="0" err="1"/>
              <a:t>Collector</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É um programa usual em toda linguagem orientada a objetos, como </a:t>
            </a:r>
            <a:r>
              <a:rPr lang="pt-BR" sz="4000" dirty="0" err="1">
                <a:cs typeface="Courier New" panose="02070309020205020404" pitchFamily="49" charset="0"/>
              </a:rPr>
              <a:t>Smalltalk</a:t>
            </a:r>
            <a:r>
              <a:rPr lang="pt-BR" sz="4000" dirty="0">
                <a:cs typeface="Courier New" panose="02070309020205020404" pitchFamily="49" charset="0"/>
              </a:rPr>
              <a:t> 80, Java e C#;</a:t>
            </a:r>
          </a:p>
          <a:p>
            <a:pPr marL="571500" indent="-571500">
              <a:buSzPct val="100000"/>
              <a:buFont typeface="Arial" panose="020B0604020202020204" pitchFamily="34" charset="0"/>
              <a:buChar char="•"/>
            </a:pPr>
            <a:r>
              <a:rPr lang="pt-BR" sz="4000" dirty="0">
                <a:cs typeface="Courier New" panose="02070309020205020404" pitchFamily="49" charset="0"/>
              </a:rPr>
              <a:t>No caso do Java, é um programa que roda dentro da JVM;</a:t>
            </a:r>
          </a:p>
          <a:p>
            <a:pPr marL="571500" indent="-571500">
              <a:buSzPct val="100000"/>
              <a:buFont typeface="Arial" panose="020B0604020202020204" pitchFamily="34" charset="0"/>
              <a:buChar char="•"/>
            </a:pPr>
            <a:r>
              <a:rPr lang="pt-BR" sz="4000" dirty="0">
                <a:cs typeface="Courier New" panose="02070309020205020404" pitchFamily="49" charset="0"/>
              </a:rPr>
              <a:t>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é responsável por automaticamente identificar objetos que não estão sendo mais usados e eliminá-los;</a:t>
            </a:r>
          </a:p>
          <a:p>
            <a:pPr marL="571500" indent="-571500">
              <a:buSzPct val="100000"/>
              <a:buFont typeface="Arial" panose="020B0604020202020204" pitchFamily="34" charset="0"/>
              <a:buChar char="•"/>
            </a:pPr>
            <a:r>
              <a:rPr lang="pt-BR" sz="4000" dirty="0">
                <a:cs typeface="Courier New" panose="02070309020205020404" pitchFamily="49" charset="0"/>
              </a:rPr>
              <a:t>No momento da eliminação, 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utiliza os destrutores definidos nas classes;</a:t>
            </a:r>
          </a:p>
          <a:p>
            <a:pPr marL="571500" indent="-571500">
              <a:buSzPct val="100000"/>
              <a:buFont typeface="Arial" panose="020B0604020202020204" pitchFamily="34" charset="0"/>
              <a:buChar char="•"/>
            </a:pPr>
            <a:r>
              <a:rPr lang="pt-BR" sz="4000" dirty="0">
                <a:cs typeface="Courier New" panose="02070309020205020404" pitchFamily="49" charset="0"/>
              </a:rPr>
              <a:t>Ele possui algoritmos de identificação de objetos ociosos e elimina os que não são mais usados, tirando a responsabilidade do desenvolvedor.</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87</a:t>
            </a:fld>
            <a:endParaRPr lang="pt-BR"/>
          </a:p>
        </p:txBody>
      </p:sp>
    </p:spTree>
    <p:extLst>
      <p:ext uri="{BB962C8B-B14F-4D97-AF65-F5344CB8AC3E}">
        <p14:creationId xmlns:p14="http://schemas.microsoft.com/office/powerpoint/2010/main" val="3681921350"/>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Muitas vezes, é preciso que um mesmo método possua entradas (parâmetros) diferentes. Isso ocorre porque ele pode precisar realizar operações diferentes em determinado contexto. Este processo é chamado de </a:t>
            </a:r>
            <a:r>
              <a:rPr lang="pt-BR" sz="4000" b="1" dirty="0">
                <a:cs typeface="Courier New" panose="02070309020205020404" pitchFamily="49" charset="0"/>
              </a:rPr>
              <a:t>sobrecarga de método</a:t>
            </a:r>
            <a:r>
              <a:rPr lang="pt-BR" sz="4000" dirty="0">
                <a:cs typeface="Courier New" panose="02070309020205020404" pitchFamily="49" charset="0"/>
              </a:rPr>
              <a:t>.</a:t>
            </a:r>
          </a:p>
          <a:p>
            <a:pPr>
              <a:buSzPct val="100000"/>
            </a:pPr>
            <a:r>
              <a:rPr lang="pt-BR" sz="4000" dirty="0">
                <a:cs typeface="Courier New" panose="02070309020205020404" pitchFamily="49" charset="0"/>
              </a:rPr>
              <a:t>Para realizá-la, devemos manter o nome do método intacto, mas alterar sua lista de parâmetros. Podem ser acrescentados ou retirados parâmetros para assim se prover um novo comportamento. Por exemplo, se uma determinada aplicação tivesse uma classe para representar um quadrilátero, ela deveria se chamar </a:t>
            </a:r>
            <a:r>
              <a:rPr lang="pt-BR" sz="4000" b="1" dirty="0">
                <a:cs typeface="Courier New" panose="02070309020205020404" pitchFamily="49" charset="0"/>
              </a:rPr>
              <a:t>Quadrilátero</a:t>
            </a:r>
            <a:r>
              <a:rPr lang="pt-BR" sz="4000" dirty="0">
                <a:cs typeface="Courier New" panose="02070309020205020404" pitchFamily="49" charset="0"/>
              </a:rPr>
              <a:t> e possuir o método </a:t>
            </a:r>
            <a:r>
              <a:rPr lang="pt-BR" sz="4000" b="1" dirty="0" err="1">
                <a:cs typeface="Courier New" panose="02070309020205020404" pitchFamily="49" charset="0"/>
              </a:rPr>
              <a:t>calcularArea</a:t>
            </a:r>
            <a:r>
              <a:rPr lang="pt-BR" sz="4000" dirty="0">
                <a:cs typeface="Courier New" panose="02070309020205020404" pitchFamily="49" charset="0"/>
              </a:rPr>
              <a:t>, seguindo as boas práticas já citadas. Mas sabemos que um quadrado, retângulo, losango e trapézio também são quadriláteros.</a:t>
            </a:r>
          </a:p>
          <a:p>
            <a:pPr>
              <a:buSzPct val="100000"/>
            </a:pPr>
            <a:r>
              <a:rPr lang="pt-BR" sz="4000" dirty="0">
                <a:cs typeface="Courier New" panose="02070309020205020404" pitchFamily="49" charset="0"/>
              </a:rPr>
              <a:t>Mais interessante do que possuir um método para cada figura (</a:t>
            </a:r>
            <a:r>
              <a:rPr lang="pt-BR" sz="4000" b="1" dirty="0" err="1">
                <a:cs typeface="Courier New" panose="02070309020205020404" pitchFamily="49" charset="0"/>
              </a:rPr>
              <a:t>calcularAreaQuadrado</a:t>
            </a:r>
            <a:r>
              <a:rPr lang="pt-BR" sz="4000" dirty="0">
                <a:cs typeface="Courier New" panose="02070309020205020404" pitchFamily="49" charset="0"/>
              </a:rPr>
              <a:t>, </a:t>
            </a:r>
            <a:r>
              <a:rPr lang="pt-BR" sz="4000" b="1" dirty="0" err="1">
                <a:cs typeface="Courier New" panose="02070309020205020404" pitchFamily="49" charset="0"/>
              </a:rPr>
              <a:t>calcularAreaLosango</a:t>
            </a:r>
            <a:r>
              <a:rPr lang="pt-BR" sz="4000" dirty="0">
                <a:cs typeface="Courier New" panose="02070309020205020404" pitchFamily="49" charset="0"/>
              </a:rPr>
              <a:t>, etc.) é definir o mesmo método </a:t>
            </a:r>
            <a:r>
              <a:rPr lang="pt-BR" sz="4000" b="1" dirty="0" err="1">
                <a:cs typeface="Courier New" panose="02070309020205020404" pitchFamily="49" charset="0"/>
              </a:rPr>
              <a:t>calcularArea</a:t>
            </a:r>
            <a:r>
              <a:rPr lang="pt-BR" sz="4000" dirty="0">
                <a:cs typeface="Courier New" panose="02070309020205020404" pitchFamily="49" charset="0"/>
              </a:rPr>
              <a:t> com uma lista de parâmetros que se adeque a cada um desses quadriláteros.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88</a:t>
            </a:fld>
            <a:endParaRPr lang="pt-BR"/>
          </a:p>
        </p:txBody>
      </p:sp>
    </p:spTree>
    <p:extLst>
      <p:ext uri="{BB962C8B-B14F-4D97-AF65-F5344CB8AC3E}">
        <p14:creationId xmlns:p14="http://schemas.microsoft.com/office/powerpoint/2010/main" val="3001603637"/>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9259224"/>
          </a:xfrm>
          <a:solidFill>
            <a:schemeClr val="bg1">
              <a:lumMod val="95000"/>
            </a:schemeClr>
          </a:solidFill>
        </p:spPr>
        <p:txBody>
          <a:bodyPr>
            <a:noAutofit/>
          </a:bodyPr>
          <a:lstStyle/>
          <a:p>
            <a:pPr>
              <a:spcAft>
                <a:spcPts val="0"/>
              </a:spcAft>
              <a:buSzPct val="100000"/>
            </a:pPr>
            <a:r>
              <a:rPr lang="pt-BR" sz="2800" dirty="0" err="1">
                <a:latin typeface="Courier New" panose="02070309020205020404" pitchFamily="49" charset="0"/>
                <a:ea typeface="Verdana" panose="020B0604030504040204" pitchFamily="34" charset="0"/>
                <a:cs typeface="Courier New" panose="02070309020205020404" pitchFamily="49" charset="0"/>
              </a:rPr>
              <a:t>class</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Quadrilatero</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quadrado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lado)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lado * lado;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retângulo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trapézio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altura)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 altura) / 2;</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losango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a:t>
            </a:r>
            <a:endParaRPr lang="pt-BR" sz="4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89</a:t>
            </a:fld>
            <a:endParaRPr lang="pt-BR"/>
          </a:p>
        </p:txBody>
      </p:sp>
    </p:spTree>
    <p:extLst>
      <p:ext uri="{BB962C8B-B14F-4D97-AF65-F5344CB8AC3E}">
        <p14:creationId xmlns:p14="http://schemas.microsoft.com/office/powerpoint/2010/main" val="38331439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Caso haja necessidade, os tipos também podem ser mudados.</a:t>
            </a:r>
          </a:p>
          <a:p>
            <a:pPr>
              <a:buSzPct val="100000"/>
            </a:pPr>
            <a:r>
              <a:rPr lang="pt-BR" sz="4000" dirty="0">
                <a:cs typeface="Courier New" panose="02070309020205020404" pitchFamily="49" charset="0"/>
              </a:rPr>
              <a:t>Sempre que a lista de parâmetros muda - seja acrescentando ou eliminando parâmetros, mudando seus tipos e até mesmo sua sequência -, estaremos criando sobrecargas de um método. Mas lembre-se de que o nome dele deve permanecer intacto.</a:t>
            </a:r>
          </a:p>
          <a:p>
            <a:pPr>
              <a:buSzPct val="100000"/>
            </a:pPr>
            <a:r>
              <a:rPr lang="pt-BR" sz="4000" dirty="0">
                <a:cs typeface="Courier New" panose="02070309020205020404" pitchFamily="49" charset="0"/>
              </a:rPr>
              <a:t>A vantagem de usar a sobrecarga não se limita à "facilidade" de se manter o mesmo nome do método. Na verdade, existe uma questão conceitual, que é manter a abstração.</a:t>
            </a:r>
          </a:p>
          <a:p>
            <a:pPr>
              <a:buSzPct val="100000"/>
            </a:pPr>
            <a:r>
              <a:rPr lang="pt-BR" sz="4000" dirty="0">
                <a:cs typeface="Courier New" panose="02070309020205020404" pitchFamily="49" charset="0"/>
              </a:rPr>
              <a:t>Assim, no caso de nosso exemplo do quadrilátero, a abstração é calcular sua área, independente de sua real forma. Deste modo, a sobrecarga possibilitou que tal cálculo pudesse receber os devidos parâmetros de acordo com a sua necessidade - no caso, a forma do quadrilátero - e, mesmo assim, manteve-se a abstração-alvo, que é calcular a área.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90</a:t>
            </a:fld>
            <a:endParaRPr lang="pt-BR"/>
          </a:p>
        </p:txBody>
      </p:sp>
    </p:spTree>
    <p:extLst>
      <p:ext uri="{BB962C8B-B14F-4D97-AF65-F5344CB8AC3E}">
        <p14:creationId xmlns:p14="http://schemas.microsoft.com/office/powerpoint/2010/main" val="421222910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Objeto é a instanciação de uma classe.</a:t>
            </a:r>
          </a:p>
          <a:p>
            <a:pPr>
              <a:buSzPct val="100000"/>
            </a:pPr>
            <a:r>
              <a:rPr lang="pt-BR" sz="4000" dirty="0">
                <a:cs typeface="Courier New" panose="02070309020205020404" pitchFamily="49" charset="0"/>
              </a:rPr>
              <a:t>Como já explicado, a classe é a abstração base a partir da qual os objetos serão criados. Quando se usa a OO para criar um software, primeiro pensamos nos objetos que ele vai manipular/representar. Tendo estes sido identificados, devemos então definir as classes que serviram de abstração base para que os objetos venham a ser criados (instanciados).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91</a:t>
            </a:fld>
            <a:endParaRPr lang="pt-BR"/>
          </a:p>
        </p:txBody>
      </p:sp>
      <p:graphicFrame>
        <p:nvGraphicFramePr>
          <p:cNvPr id="2" name="Diagrama 1">
            <a:extLst>
              <a:ext uri="{FF2B5EF4-FFF2-40B4-BE49-F238E27FC236}">
                <a16:creationId xmlns:a16="http://schemas.microsoft.com/office/drawing/2014/main" id="{23E5ACE2-8D9A-48E3-BFE3-A86733B01390}"/>
              </a:ext>
            </a:extLst>
          </p:cNvPr>
          <p:cNvGraphicFramePr/>
          <p:nvPr>
            <p:extLst>
              <p:ext uri="{D42A27DB-BD31-4B8C-83A1-F6EECF244321}">
                <p14:modId xmlns:p14="http://schemas.microsoft.com/office/powerpoint/2010/main" val="2481137828"/>
              </p:ext>
            </p:extLst>
          </p:nvPr>
        </p:nvGraphicFramePr>
        <p:xfrm>
          <a:off x="6174154" y="5533292"/>
          <a:ext cx="12035692" cy="875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ixaDeTexto 2">
            <a:extLst>
              <a:ext uri="{FF2B5EF4-FFF2-40B4-BE49-F238E27FC236}">
                <a16:creationId xmlns:a16="http://schemas.microsoft.com/office/drawing/2014/main" id="{800203D6-E5EB-4740-9008-B1BEBE2E2EEE}"/>
              </a:ext>
            </a:extLst>
          </p:cNvPr>
          <p:cNvSpPr txBox="1"/>
          <p:nvPr/>
        </p:nvSpPr>
        <p:spPr>
          <a:xfrm>
            <a:off x="9910276" y="6339909"/>
            <a:ext cx="13513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CLASSE</a:t>
            </a:r>
          </a:p>
        </p:txBody>
      </p:sp>
      <p:sp>
        <p:nvSpPr>
          <p:cNvPr id="8" name="CaixaDeTexto 7">
            <a:extLst>
              <a:ext uri="{FF2B5EF4-FFF2-40B4-BE49-F238E27FC236}">
                <a16:creationId xmlns:a16="http://schemas.microsoft.com/office/drawing/2014/main" id="{D961B483-4375-4665-91E8-B15D24AD590E}"/>
              </a:ext>
            </a:extLst>
          </p:cNvPr>
          <p:cNvSpPr txBox="1"/>
          <p:nvPr/>
        </p:nvSpPr>
        <p:spPr>
          <a:xfrm>
            <a:off x="13011789" y="6339908"/>
            <a:ext cx="15725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pt-BR" sz="2400" dirty="0"/>
              <a:t>OBJETOS</a:t>
            </a:r>
            <a:endPar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CaixaDeTexto 8">
            <a:extLst>
              <a:ext uri="{FF2B5EF4-FFF2-40B4-BE49-F238E27FC236}">
                <a16:creationId xmlns:a16="http://schemas.microsoft.com/office/drawing/2014/main" id="{AF6E16D0-819A-4090-BA42-A5DF16CB8243}"/>
              </a:ext>
            </a:extLst>
          </p:cNvPr>
          <p:cNvSpPr txBox="1"/>
          <p:nvPr/>
        </p:nvSpPr>
        <p:spPr>
          <a:xfrm>
            <a:off x="15335052" y="6339907"/>
            <a:ext cx="3537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ATRIBUTOS/MÉTODOS</a:t>
            </a:r>
          </a:p>
        </p:txBody>
      </p:sp>
    </p:spTree>
    <p:extLst>
      <p:ext uri="{BB962C8B-B14F-4D97-AF65-F5344CB8AC3E}">
        <p14:creationId xmlns:p14="http://schemas.microsoft.com/office/powerpoint/2010/main" val="3000083402"/>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2.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3.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2422</TotalTime>
  <Words>8254</Words>
  <Application>Microsoft Office PowerPoint</Application>
  <PresentationFormat>Personalizar</PresentationFormat>
  <Paragraphs>754</Paragraphs>
  <Slides>92</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92</vt:i4>
      </vt:variant>
    </vt:vector>
  </HeadingPairs>
  <TitlesOfParts>
    <vt:vector size="101" baseType="lpstr">
      <vt:lpstr>Arial</vt:lpstr>
      <vt:lpstr>Calibri</vt:lpstr>
      <vt:lpstr>Cambria Math</vt:lpstr>
      <vt:lpstr>Courier New</vt:lpstr>
      <vt:lpstr>Helvetica Neue</vt:lpstr>
      <vt:lpstr>Helvetica Neue Light</vt:lpstr>
      <vt:lpstr>Helvetica Neue Medium</vt:lpstr>
      <vt:lpstr>Verdana</vt:lpstr>
      <vt:lpstr>White</vt:lpstr>
      <vt:lpstr>Programação Orientada a Objetos</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Conceitos estruturais</vt:lpstr>
      <vt:lpstr>Introdução</vt:lpstr>
      <vt:lpstr>Classes</vt:lpstr>
      <vt:lpstr>Classes</vt:lpstr>
      <vt:lpstr>Atributos</vt:lpstr>
      <vt:lpstr>Atributos</vt:lpstr>
      <vt:lpstr>Atributos</vt:lpstr>
      <vt:lpstr>Atributos</vt:lpstr>
      <vt:lpstr>Métodos</vt:lpstr>
      <vt:lpstr>Métodos</vt:lpstr>
      <vt:lpstr>Métodos</vt:lpstr>
      <vt:lpstr>Dois métodos especiais</vt:lpstr>
      <vt:lpstr>Dois métodos especiais</vt:lpstr>
      <vt:lpstr>Garbage Collector</vt:lpstr>
      <vt:lpstr>Sobrecarga de métodos</vt:lpstr>
      <vt:lpstr>Sobrecarga de métodos</vt:lpstr>
      <vt:lpstr>Sobrecarga de métodos</vt:lpstr>
      <vt:lpstr>Objetos</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112</cp:revision>
  <dcterms:modified xsi:type="dcterms:W3CDTF">2021-03-06T19:56:44Z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