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3"/>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258" r:id="rId6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9:21</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2.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2095</TotalTime>
  <Words>4364</Words>
  <Application>Microsoft Office PowerPoint</Application>
  <PresentationFormat>Personalizar</PresentationFormat>
  <Paragraphs>500</Paragraphs>
  <Slides>58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58</vt:i4>
      </vt:variant>
    </vt:vector>
  </HeadingPairs>
  <TitlesOfParts>
    <vt:vector size="65" baseType="lpstr">
      <vt:lpstr>Arial</vt:lpstr>
      <vt:lpstr>Calibri</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96</cp:revision>
  <dcterms:modified xsi:type="dcterms:W3CDTF">2021-02-11T01:36:01Z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