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7"/>
  </p:notesMasterIdLst>
  <p:sldIdLst>
    <p:sldId id="256" r:id="rId5"/>
    <p:sldId id="401" r:id="rId6"/>
    <p:sldId id="366" r:id="rId7"/>
    <p:sldId id="272" r:id="rId8"/>
    <p:sldId id="273" r:id="rId9"/>
    <p:sldId id="352" r:id="rId10"/>
    <p:sldId id="274" r:id="rId11"/>
    <p:sldId id="270" r:id="rId12"/>
    <p:sldId id="262" r:id="rId13"/>
    <p:sldId id="402" r:id="rId14"/>
    <p:sldId id="403" r:id="rId15"/>
    <p:sldId id="404" r:id="rId16"/>
    <p:sldId id="405" r:id="rId17"/>
    <p:sldId id="468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69" r:id="rId26"/>
    <p:sldId id="307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6" r:id="rId37"/>
    <p:sldId id="457" r:id="rId38"/>
    <p:sldId id="454" r:id="rId39"/>
    <p:sldId id="458" r:id="rId40"/>
    <p:sldId id="459" r:id="rId41"/>
    <p:sldId id="455" r:id="rId42"/>
    <p:sldId id="460" r:id="rId43"/>
    <p:sldId id="461" r:id="rId44"/>
    <p:sldId id="444" r:id="rId45"/>
    <p:sldId id="308" r:id="rId46"/>
    <p:sldId id="310" r:id="rId47"/>
    <p:sldId id="309" r:id="rId48"/>
    <p:sldId id="311" r:id="rId49"/>
    <p:sldId id="462" r:id="rId50"/>
    <p:sldId id="463" r:id="rId51"/>
    <p:sldId id="464" r:id="rId52"/>
    <p:sldId id="465" r:id="rId53"/>
    <p:sldId id="466" r:id="rId54"/>
    <p:sldId id="467" r:id="rId55"/>
    <p:sldId id="258" r:id="rId5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mela Medeiros Duque de Leon" initials="PMDdL" lastIdx="3" clrIdx="0">
    <p:extLst>
      <p:ext uri="{19B8F6BF-5375-455C-9EA6-DF929625EA0E}">
        <p15:presenceInfo xmlns:p15="http://schemas.microsoft.com/office/powerpoint/2012/main" userId="Pamela Medeiros Duque de Le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1F0E7-EBFB-4DBD-8E8B-C66BD66DA473}" v="2110" dt="2020-02-03T00:33:46.37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0" autoAdjust="0"/>
    <p:restoredTop sz="94607" autoAdjust="0"/>
  </p:normalViewPr>
  <p:slideViewPr>
    <p:cSldViewPr snapToGrid="0">
      <p:cViewPr varScale="1">
        <p:scale>
          <a:sx n="41" d="100"/>
          <a:sy n="41" d="100"/>
        </p:scale>
        <p:origin x="84" y="666"/>
      </p:cViewPr>
      <p:guideLst/>
    </p:cSldViewPr>
  </p:slideViewPr>
  <p:outlineViewPr>
    <p:cViewPr>
      <p:scale>
        <a:sx n="33" d="100"/>
        <a:sy n="33" d="100"/>
      </p:scale>
      <p:origin x="0" y="-470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ilva" userId="48acf9fd5344f352" providerId="LiveId" clId="{F841F0E7-EBFB-4DBD-8E8B-C66BD66DA473}"/>
    <pc:docChg chg="custSel addSld delSld modSld">
      <pc:chgData name="Victor Silva" userId="48acf9fd5344f352" providerId="LiveId" clId="{F841F0E7-EBFB-4DBD-8E8B-C66BD66DA473}" dt="2020-02-03T00:34:47.076" v="5827" actId="20577"/>
      <pc:docMkLst>
        <pc:docMk/>
      </pc:docMkLst>
      <pc:sldChg chg="modSp">
        <pc:chgData name="Victor Silva" userId="48acf9fd5344f352" providerId="LiveId" clId="{F841F0E7-EBFB-4DBD-8E8B-C66BD66DA473}" dt="2020-02-02T23:12:41.620" v="63" actId="403"/>
        <pc:sldMkLst>
          <pc:docMk/>
          <pc:sldMk cId="3310034269" sldId="262"/>
        </pc:sldMkLst>
        <pc:spChg chg="mod">
          <ac:chgData name="Victor Silva" userId="48acf9fd5344f352" providerId="LiveId" clId="{F841F0E7-EBFB-4DBD-8E8B-C66BD66DA473}" dt="2020-02-02T23:12:41.620" v="63" actId="403"/>
          <ac:spMkLst>
            <pc:docMk/>
            <pc:sldMk cId="3310034269" sldId="262"/>
            <ac:spMk id="4" creationId="{4D95FF0F-F271-48E7-A204-C5656918B6A3}"/>
          </ac:spMkLst>
        </pc:spChg>
      </pc:sldChg>
      <pc:sldChg chg="modSp">
        <pc:chgData name="Victor Silva" userId="48acf9fd5344f352" providerId="LiveId" clId="{F841F0E7-EBFB-4DBD-8E8B-C66BD66DA473}" dt="2020-02-02T23:50:19.376" v="1135" actId="20577"/>
        <pc:sldMkLst>
          <pc:docMk/>
          <pc:sldMk cId="859005361" sldId="264"/>
        </pc:sldMkLst>
        <pc:spChg chg="mod">
          <ac:chgData name="Victor Silva" userId="48acf9fd5344f352" providerId="LiveId" clId="{F841F0E7-EBFB-4DBD-8E8B-C66BD66DA473}" dt="2020-02-02T23:50:19.376" v="1135" actId="20577"/>
          <ac:spMkLst>
            <pc:docMk/>
            <pc:sldMk cId="859005361" sldId="264"/>
            <ac:spMk id="3" creationId="{00000000-0000-0000-0000-000000000000}"/>
          </ac:spMkLst>
        </pc:spChg>
      </pc:sldChg>
      <pc:sldChg chg="del">
        <pc:chgData name="Victor Silva" userId="48acf9fd5344f352" providerId="LiveId" clId="{F841F0E7-EBFB-4DBD-8E8B-C66BD66DA473}" dt="2020-02-02T23:49:15.284" v="1020" actId="47"/>
        <pc:sldMkLst>
          <pc:docMk/>
          <pc:sldMk cId="2457958807" sldId="265"/>
        </pc:sldMkLst>
      </pc:sldChg>
      <pc:sldChg chg="modSp add">
        <pc:chgData name="Victor Silva" userId="48acf9fd5344f352" providerId="LiveId" clId="{F841F0E7-EBFB-4DBD-8E8B-C66BD66DA473}" dt="2020-02-02T23:54:39.515" v="2339" actId="20577"/>
        <pc:sldMkLst>
          <pc:docMk/>
          <pc:sldMk cId="2643275966" sldId="265"/>
        </pc:sldMkLst>
        <pc:spChg chg="mod">
          <ac:chgData name="Victor Silva" userId="48acf9fd5344f352" providerId="LiveId" clId="{F841F0E7-EBFB-4DBD-8E8B-C66BD66DA473}" dt="2020-02-02T23:50:32.841" v="1164" actId="20577"/>
          <ac:spMkLst>
            <pc:docMk/>
            <pc:sldMk cId="2643275966" sldId="265"/>
            <ac:spMk id="2" creationId="{00000000-0000-0000-0000-000000000000}"/>
          </ac:spMkLst>
        </pc:spChg>
        <pc:spChg chg="mod">
          <ac:chgData name="Victor Silva" userId="48acf9fd5344f352" providerId="LiveId" clId="{F841F0E7-EBFB-4DBD-8E8B-C66BD66DA473}" dt="2020-02-02T23:54:39.515" v="2339" actId="20577"/>
          <ac:spMkLst>
            <pc:docMk/>
            <pc:sldMk cId="2643275966" sldId="265"/>
            <ac:spMk id="3" creationId="{00000000-0000-0000-0000-000000000000}"/>
          </ac:spMkLst>
        </pc:spChg>
      </pc:sldChg>
      <pc:sldChg chg="addSp modSp add">
        <pc:chgData name="Victor Silva" userId="48acf9fd5344f352" providerId="LiveId" clId="{F841F0E7-EBFB-4DBD-8E8B-C66BD66DA473}" dt="2020-02-02T23:59:51.265" v="3027" actId="1076"/>
        <pc:sldMkLst>
          <pc:docMk/>
          <pc:sldMk cId="2554723125" sldId="266"/>
        </pc:sldMkLst>
        <pc:spChg chg="mod">
          <ac:chgData name="Victor Silva" userId="48acf9fd5344f352" providerId="LiveId" clId="{F841F0E7-EBFB-4DBD-8E8B-C66BD66DA473}" dt="2020-02-02T23:59:32.883" v="3026" actId="20577"/>
          <ac:spMkLst>
            <pc:docMk/>
            <pc:sldMk cId="2554723125" sldId="266"/>
            <ac:spMk id="3" creationId="{00000000-0000-0000-0000-000000000000}"/>
          </ac:spMkLst>
        </pc:spChg>
        <pc:spChg chg="add mod">
          <ac:chgData name="Victor Silva" userId="48acf9fd5344f352" providerId="LiveId" clId="{F841F0E7-EBFB-4DBD-8E8B-C66BD66DA473}" dt="2020-02-02T23:59:51.265" v="3027" actId="1076"/>
          <ac:spMkLst>
            <pc:docMk/>
            <pc:sldMk cId="2554723125" sldId="266"/>
            <ac:spMk id="7" creationId="{143D29D8-84B0-4591-AE02-FCA70BC9A002}"/>
          </ac:spMkLst>
        </pc:spChg>
        <pc:graphicFrameChg chg="add mod modGraphic">
          <ac:chgData name="Victor Silva" userId="48acf9fd5344f352" providerId="LiveId" clId="{F841F0E7-EBFB-4DBD-8E8B-C66BD66DA473}" dt="2020-02-02T23:59:51.265" v="3027" actId="1076"/>
          <ac:graphicFrameMkLst>
            <pc:docMk/>
            <pc:sldMk cId="2554723125" sldId="266"/>
            <ac:graphicFrameMk id="4" creationId="{116280F5-D4C5-42C1-B050-27912477BB56}"/>
          </ac:graphicFrameMkLst>
        </pc:graphicFrameChg>
      </pc:sldChg>
      <pc:sldChg chg="del">
        <pc:chgData name="Victor Silva" userId="48acf9fd5344f352" providerId="LiveId" clId="{F841F0E7-EBFB-4DBD-8E8B-C66BD66DA473}" dt="2020-02-02T23:49:15.284" v="1020" actId="47"/>
        <pc:sldMkLst>
          <pc:docMk/>
          <pc:sldMk cId="3698252687" sldId="266"/>
        </pc:sldMkLst>
      </pc:sldChg>
      <pc:sldChg chg="del">
        <pc:chgData name="Victor Silva" userId="48acf9fd5344f352" providerId="LiveId" clId="{F841F0E7-EBFB-4DBD-8E8B-C66BD66DA473}" dt="2020-02-02T23:49:15.284" v="1020" actId="47"/>
        <pc:sldMkLst>
          <pc:docMk/>
          <pc:sldMk cId="2154147103" sldId="267"/>
        </pc:sldMkLst>
      </pc:sldChg>
      <pc:sldChg chg="addSp delSp modSp add">
        <pc:chgData name="Victor Silva" userId="48acf9fd5344f352" providerId="LiveId" clId="{F841F0E7-EBFB-4DBD-8E8B-C66BD66DA473}" dt="2020-02-03T00:03:13.598" v="3715" actId="1076"/>
        <pc:sldMkLst>
          <pc:docMk/>
          <pc:sldMk cId="3606291372" sldId="267"/>
        </pc:sldMkLst>
        <pc:spChg chg="mod">
          <ac:chgData name="Victor Silva" userId="48acf9fd5344f352" providerId="LiveId" clId="{F841F0E7-EBFB-4DBD-8E8B-C66BD66DA473}" dt="2020-02-03T00:00:05.550" v="3073" actId="20577"/>
          <ac:spMkLst>
            <pc:docMk/>
            <pc:sldMk cId="3606291372" sldId="267"/>
            <ac:spMk id="2" creationId="{00000000-0000-0000-0000-000000000000}"/>
          </ac:spMkLst>
        </pc:spChg>
        <pc:spChg chg="mod">
          <ac:chgData name="Victor Silva" userId="48acf9fd5344f352" providerId="LiveId" clId="{F841F0E7-EBFB-4DBD-8E8B-C66BD66DA473}" dt="2020-02-03T00:02:22.486" v="3709" actId="20577"/>
          <ac:spMkLst>
            <pc:docMk/>
            <pc:sldMk cId="3606291372" sldId="267"/>
            <ac:spMk id="3" creationId="{00000000-0000-0000-0000-000000000000}"/>
          </ac:spMkLst>
        </pc:spChg>
        <pc:spChg chg="del">
          <ac:chgData name="Victor Silva" userId="48acf9fd5344f352" providerId="LiveId" clId="{F841F0E7-EBFB-4DBD-8E8B-C66BD66DA473}" dt="2020-02-02T23:59:54.800" v="3029" actId="478"/>
          <ac:spMkLst>
            <pc:docMk/>
            <pc:sldMk cId="3606291372" sldId="267"/>
            <ac:spMk id="7" creationId="{143D29D8-84B0-4591-AE02-FCA70BC9A002}"/>
          </ac:spMkLst>
        </pc:spChg>
        <pc:graphicFrameChg chg="del">
          <ac:chgData name="Victor Silva" userId="48acf9fd5344f352" providerId="LiveId" clId="{F841F0E7-EBFB-4DBD-8E8B-C66BD66DA473}" dt="2020-02-02T23:59:54.800" v="3029" actId="478"/>
          <ac:graphicFrameMkLst>
            <pc:docMk/>
            <pc:sldMk cId="3606291372" sldId="267"/>
            <ac:graphicFrameMk id="4" creationId="{116280F5-D4C5-42C1-B050-27912477BB56}"/>
          </ac:graphicFrameMkLst>
        </pc:graphicFrameChg>
        <pc:picChg chg="add mod">
          <ac:chgData name="Victor Silva" userId="48acf9fd5344f352" providerId="LiveId" clId="{F841F0E7-EBFB-4DBD-8E8B-C66BD66DA473}" dt="2020-02-03T00:03:13.598" v="3715" actId="1076"/>
          <ac:picMkLst>
            <pc:docMk/>
            <pc:sldMk cId="3606291372" sldId="267"/>
            <ac:picMk id="6" creationId="{A6FA4A32-C75F-48E0-B890-D68919D20729}"/>
          </ac:picMkLst>
        </pc:picChg>
      </pc:sldChg>
      <pc:sldChg chg="del">
        <pc:chgData name="Victor Silva" userId="48acf9fd5344f352" providerId="LiveId" clId="{F841F0E7-EBFB-4DBD-8E8B-C66BD66DA473}" dt="2020-02-02T23:49:15.284" v="1020" actId="47"/>
        <pc:sldMkLst>
          <pc:docMk/>
          <pc:sldMk cId="2222559482" sldId="268"/>
        </pc:sldMkLst>
      </pc:sldChg>
      <pc:sldChg chg="delSp modSp add">
        <pc:chgData name="Victor Silva" userId="48acf9fd5344f352" providerId="LiveId" clId="{F841F0E7-EBFB-4DBD-8E8B-C66BD66DA473}" dt="2020-02-03T00:07:33.193" v="4394" actId="20577"/>
        <pc:sldMkLst>
          <pc:docMk/>
          <pc:sldMk cId="2325196384" sldId="268"/>
        </pc:sldMkLst>
        <pc:spChg chg="mod">
          <ac:chgData name="Victor Silva" userId="48acf9fd5344f352" providerId="LiveId" clId="{F841F0E7-EBFB-4DBD-8E8B-C66BD66DA473}" dt="2020-02-03T00:07:33.193" v="4394" actId="20577"/>
          <ac:spMkLst>
            <pc:docMk/>
            <pc:sldMk cId="2325196384" sldId="268"/>
            <ac:spMk id="3" creationId="{00000000-0000-0000-0000-000000000000}"/>
          </ac:spMkLst>
        </pc:spChg>
        <pc:picChg chg="del">
          <ac:chgData name="Victor Silva" userId="48acf9fd5344f352" providerId="LiveId" clId="{F841F0E7-EBFB-4DBD-8E8B-C66BD66DA473}" dt="2020-02-03T00:03:17.386" v="3717" actId="478"/>
          <ac:picMkLst>
            <pc:docMk/>
            <pc:sldMk cId="2325196384" sldId="268"/>
            <ac:picMk id="6" creationId="{A6FA4A32-C75F-48E0-B890-D68919D20729}"/>
          </ac:picMkLst>
        </pc:picChg>
      </pc:sldChg>
      <pc:sldChg chg="del">
        <pc:chgData name="Victor Silva" userId="48acf9fd5344f352" providerId="LiveId" clId="{F841F0E7-EBFB-4DBD-8E8B-C66BD66DA473}" dt="2020-02-02T23:49:15.284" v="1020" actId="47"/>
        <pc:sldMkLst>
          <pc:docMk/>
          <pc:sldMk cId="1433807868" sldId="269"/>
        </pc:sldMkLst>
      </pc:sldChg>
      <pc:sldChg chg="modSp add">
        <pc:chgData name="Victor Silva" userId="48acf9fd5344f352" providerId="LiveId" clId="{F841F0E7-EBFB-4DBD-8E8B-C66BD66DA473}" dt="2020-02-03T00:12:30.897" v="5138" actId="12"/>
        <pc:sldMkLst>
          <pc:docMk/>
          <pc:sldMk cId="2502553799" sldId="269"/>
        </pc:sldMkLst>
        <pc:spChg chg="mod">
          <ac:chgData name="Victor Silva" userId="48acf9fd5344f352" providerId="LiveId" clId="{F841F0E7-EBFB-4DBD-8E8B-C66BD66DA473}" dt="2020-02-03T00:12:30.897" v="5138" actId="12"/>
          <ac:spMkLst>
            <pc:docMk/>
            <pc:sldMk cId="2502553799" sldId="269"/>
            <ac:spMk id="3" creationId="{00000000-0000-0000-0000-000000000000}"/>
          </ac:spMkLst>
        </pc:spChg>
      </pc:sldChg>
      <pc:sldChg chg="addSp modSp add">
        <pc:chgData name="Victor Silva" userId="48acf9fd5344f352" providerId="LiveId" clId="{F841F0E7-EBFB-4DBD-8E8B-C66BD66DA473}" dt="2020-02-03T00:33:39.507" v="5514" actId="1076"/>
        <pc:sldMkLst>
          <pc:docMk/>
          <pc:sldMk cId="2831497718" sldId="270"/>
        </pc:sldMkLst>
        <pc:spChg chg="mod">
          <ac:chgData name="Victor Silva" userId="48acf9fd5344f352" providerId="LiveId" clId="{F841F0E7-EBFB-4DBD-8E8B-C66BD66DA473}" dt="2020-02-03T00:33:30.342" v="5511" actId="6549"/>
          <ac:spMkLst>
            <pc:docMk/>
            <pc:sldMk cId="2831497718" sldId="270"/>
            <ac:spMk id="3" creationId="{00000000-0000-0000-0000-000000000000}"/>
          </ac:spMkLst>
        </pc:spChg>
        <pc:picChg chg="add mod">
          <ac:chgData name="Victor Silva" userId="48acf9fd5344f352" providerId="LiveId" clId="{F841F0E7-EBFB-4DBD-8E8B-C66BD66DA473}" dt="2020-02-03T00:33:39.507" v="5514" actId="1076"/>
          <ac:picMkLst>
            <pc:docMk/>
            <pc:sldMk cId="2831497718" sldId="270"/>
            <ac:picMk id="4" creationId="{43A2E058-C31B-49BC-BEE7-1F5FA40FFCF3}"/>
          </ac:picMkLst>
        </pc:picChg>
      </pc:sldChg>
      <pc:sldChg chg="del">
        <pc:chgData name="Victor Silva" userId="48acf9fd5344f352" providerId="LiveId" clId="{F841F0E7-EBFB-4DBD-8E8B-C66BD66DA473}" dt="2020-02-02T23:49:15.284" v="1020" actId="47"/>
        <pc:sldMkLst>
          <pc:docMk/>
          <pc:sldMk cId="2860431418" sldId="270"/>
        </pc:sldMkLst>
      </pc:sldChg>
      <pc:sldChg chg="del">
        <pc:chgData name="Victor Silva" userId="48acf9fd5344f352" providerId="LiveId" clId="{F841F0E7-EBFB-4DBD-8E8B-C66BD66DA473}" dt="2020-02-02T23:49:15.284" v="1020" actId="47"/>
        <pc:sldMkLst>
          <pc:docMk/>
          <pc:sldMk cId="2471638910" sldId="271"/>
        </pc:sldMkLst>
      </pc:sldChg>
      <pc:sldChg chg="delSp modSp add">
        <pc:chgData name="Victor Silva" userId="48acf9fd5344f352" providerId="LiveId" clId="{F841F0E7-EBFB-4DBD-8E8B-C66BD66DA473}" dt="2020-02-03T00:34:47.076" v="5827" actId="20577"/>
        <pc:sldMkLst>
          <pc:docMk/>
          <pc:sldMk cId="3832710005" sldId="271"/>
        </pc:sldMkLst>
        <pc:spChg chg="mod">
          <ac:chgData name="Victor Silva" userId="48acf9fd5344f352" providerId="LiveId" clId="{F841F0E7-EBFB-4DBD-8E8B-C66BD66DA473}" dt="2020-02-03T00:34:47.076" v="5827" actId="20577"/>
          <ac:spMkLst>
            <pc:docMk/>
            <pc:sldMk cId="3832710005" sldId="271"/>
            <ac:spMk id="3" creationId="{00000000-0000-0000-0000-000000000000}"/>
          </ac:spMkLst>
        </pc:spChg>
        <pc:picChg chg="del">
          <ac:chgData name="Victor Silva" userId="48acf9fd5344f352" providerId="LiveId" clId="{F841F0E7-EBFB-4DBD-8E8B-C66BD66DA473}" dt="2020-02-03T00:33:47.605" v="5516" actId="478"/>
          <ac:picMkLst>
            <pc:docMk/>
            <pc:sldMk cId="3832710005" sldId="271"/>
            <ac:picMk id="4" creationId="{43A2E058-C31B-49BC-BEE7-1F5FA40FFCF3}"/>
          </ac:picMkLst>
        </pc:picChg>
      </pc:sldChg>
      <pc:sldChg chg="del">
        <pc:chgData name="Victor Silva" userId="48acf9fd5344f352" providerId="LiveId" clId="{F841F0E7-EBFB-4DBD-8E8B-C66BD66DA473}" dt="2020-02-02T23:49:15.284" v="1020" actId="47"/>
        <pc:sldMkLst>
          <pc:docMk/>
          <pc:sldMk cId="1878136039" sldId="272"/>
        </pc:sldMkLst>
      </pc:sldChg>
      <pc:sldChg chg="del">
        <pc:chgData name="Victor Silva" userId="48acf9fd5344f352" providerId="LiveId" clId="{F841F0E7-EBFB-4DBD-8E8B-C66BD66DA473}" dt="2020-02-02T23:49:15.284" v="1020" actId="47"/>
        <pc:sldMkLst>
          <pc:docMk/>
          <pc:sldMk cId="2843197101" sldId="273"/>
        </pc:sldMkLst>
      </pc:sldChg>
      <pc:sldChg chg="del">
        <pc:chgData name="Victor Silva" userId="48acf9fd5344f352" providerId="LiveId" clId="{F841F0E7-EBFB-4DBD-8E8B-C66BD66DA473}" dt="2020-02-02T23:49:15.284" v="1020" actId="47"/>
        <pc:sldMkLst>
          <pc:docMk/>
          <pc:sldMk cId="1440463766" sldId="274"/>
        </pc:sldMkLst>
      </pc:sldChg>
      <pc:sldChg chg="del">
        <pc:chgData name="Victor Silva" userId="48acf9fd5344f352" providerId="LiveId" clId="{F841F0E7-EBFB-4DBD-8E8B-C66BD66DA473}" dt="2020-02-02T23:49:15.284" v="1020" actId="47"/>
        <pc:sldMkLst>
          <pc:docMk/>
          <pc:sldMk cId="3284278558" sldId="275"/>
        </pc:sldMkLst>
      </pc:sldChg>
      <pc:sldChg chg="del">
        <pc:chgData name="Victor Silva" userId="48acf9fd5344f352" providerId="LiveId" clId="{F841F0E7-EBFB-4DBD-8E8B-C66BD66DA473}" dt="2020-02-02T23:49:15.284" v="1020" actId="47"/>
        <pc:sldMkLst>
          <pc:docMk/>
          <pc:sldMk cId="1659460705" sldId="285"/>
        </pc:sldMkLst>
      </pc:sldChg>
    </pc:docChg>
  </pc:docChgLst>
  <pc:docChgLst>
    <pc:chgData name="Victor Silva" userId="48acf9fd5344f352" providerId="LiveId" clId="{716A53AC-DE82-4479-910F-80891733D06B}"/>
    <pc:docChg chg="custSel addSld delSld modSld">
      <pc:chgData name="Victor Silva" userId="48acf9fd5344f352" providerId="LiveId" clId="{716A53AC-DE82-4479-910F-80891733D06B}" dt="2019-08-10T23:32:53.397" v="7719" actId="2696"/>
      <pc:docMkLst>
        <pc:docMk/>
      </pc:docMkLst>
      <pc:sldChg chg="modSp">
        <pc:chgData name="Victor Silva" userId="48acf9fd5344f352" providerId="LiveId" clId="{716A53AC-DE82-4479-910F-80891733D06B}" dt="2019-08-04T13:21:04.348" v="20" actId="20577"/>
        <pc:sldMkLst>
          <pc:docMk/>
          <pc:sldMk cId="0" sldId="256"/>
        </pc:sldMkLst>
        <pc:spChg chg="mod">
          <ac:chgData name="Victor Silva" userId="48acf9fd5344f352" providerId="LiveId" clId="{716A53AC-DE82-4479-910F-80891733D06B}" dt="2019-08-04T13:21:04.348" v="20" actId="20577"/>
          <ac:spMkLst>
            <pc:docMk/>
            <pc:sldMk cId="0" sldId="256"/>
            <ac:spMk id="121" creationId="{00000000-0000-0000-0000-000000000000}"/>
          </ac:spMkLst>
        </pc:spChg>
      </pc:sldChg>
      <pc:sldChg chg="modSp del">
        <pc:chgData name="Victor Silva" userId="48acf9fd5344f352" providerId="LiveId" clId="{716A53AC-DE82-4479-910F-80891733D06B}" dt="2019-08-10T19:11:53.386" v="217" actId="2696"/>
        <pc:sldMkLst>
          <pc:docMk/>
          <pc:sldMk cId="2325730387" sldId="259"/>
        </pc:sldMkLst>
        <pc:spChg chg="mod">
          <ac:chgData name="Victor Silva" userId="48acf9fd5344f352" providerId="LiveId" clId="{716A53AC-DE82-4479-910F-80891733D06B}" dt="2019-08-04T13:22:48.112" v="215" actId="6549"/>
          <ac:spMkLst>
            <pc:docMk/>
            <pc:sldMk cId="2325730387" sldId="259"/>
            <ac:spMk id="3" creationId="{00000000-0000-0000-0000-000000000000}"/>
          </ac:spMkLst>
        </pc:spChg>
      </pc:sldChg>
      <pc:sldChg chg="modSp">
        <pc:chgData name="Victor Silva" userId="48acf9fd5344f352" providerId="LiveId" clId="{716A53AC-DE82-4479-910F-80891733D06B}" dt="2019-08-10T19:12:11.309" v="263" actId="20577"/>
        <pc:sldMkLst>
          <pc:docMk/>
          <pc:sldMk cId="3310034269" sldId="262"/>
        </pc:sldMkLst>
        <pc:spChg chg="mod">
          <ac:chgData name="Victor Silva" userId="48acf9fd5344f352" providerId="LiveId" clId="{716A53AC-DE82-4479-910F-80891733D06B}" dt="2019-08-10T19:12:11.309" v="263" actId="20577"/>
          <ac:spMkLst>
            <pc:docMk/>
            <pc:sldMk cId="3310034269" sldId="262"/>
            <ac:spMk id="4" creationId="{4D95FF0F-F271-48E7-A204-C5656918B6A3}"/>
          </ac:spMkLst>
        </pc:spChg>
      </pc:sldChg>
      <pc:sldChg chg="modSp">
        <pc:chgData name="Victor Silva" userId="48acf9fd5344f352" providerId="LiveId" clId="{716A53AC-DE82-4479-910F-80891733D06B}" dt="2019-08-10T19:14:14.499" v="905" actId="20577"/>
        <pc:sldMkLst>
          <pc:docMk/>
          <pc:sldMk cId="859005361" sldId="264"/>
        </pc:sldMkLst>
        <pc:spChg chg="mod">
          <ac:chgData name="Victor Silva" userId="48acf9fd5344f352" providerId="LiveId" clId="{716A53AC-DE82-4479-910F-80891733D06B}" dt="2019-08-10T19:12:21.190" v="290" actId="20577"/>
          <ac:spMkLst>
            <pc:docMk/>
            <pc:sldMk cId="859005361" sldId="264"/>
            <ac:spMk id="2" creationId="{00000000-0000-0000-0000-000000000000}"/>
          </ac:spMkLst>
        </pc:spChg>
        <pc:spChg chg="mod">
          <ac:chgData name="Victor Silva" userId="48acf9fd5344f352" providerId="LiveId" clId="{716A53AC-DE82-4479-910F-80891733D06B}" dt="2019-08-10T19:14:14.499" v="905" actId="20577"/>
          <ac:spMkLst>
            <pc:docMk/>
            <pc:sldMk cId="859005361" sldId="264"/>
            <ac:spMk id="3" creationId="{00000000-0000-0000-0000-000000000000}"/>
          </ac:spMkLst>
        </pc:spChg>
      </pc:sldChg>
      <pc:sldChg chg="addSp modSp add">
        <pc:chgData name="Victor Silva" userId="48acf9fd5344f352" providerId="LiveId" clId="{716A53AC-DE82-4479-910F-80891733D06B}" dt="2019-08-10T19:18:00.992" v="1159" actId="1076"/>
        <pc:sldMkLst>
          <pc:docMk/>
          <pc:sldMk cId="2457958807" sldId="265"/>
        </pc:sldMkLst>
        <pc:spChg chg="mod">
          <ac:chgData name="Victor Silva" userId="48acf9fd5344f352" providerId="LiveId" clId="{716A53AC-DE82-4479-910F-80891733D06B}" dt="2019-08-10T19:14:34.085" v="955" actId="20577"/>
          <ac:spMkLst>
            <pc:docMk/>
            <pc:sldMk cId="2457958807" sldId="265"/>
            <ac:spMk id="2" creationId="{00000000-0000-0000-0000-000000000000}"/>
          </ac:spMkLst>
        </pc:spChg>
        <pc:spChg chg="mod">
          <ac:chgData name="Victor Silva" userId="48acf9fd5344f352" providerId="LiveId" clId="{716A53AC-DE82-4479-910F-80891733D06B}" dt="2019-08-10T19:17:34.306" v="1152" actId="20577"/>
          <ac:spMkLst>
            <pc:docMk/>
            <pc:sldMk cId="2457958807" sldId="265"/>
            <ac:spMk id="3" creationId="{00000000-0000-0000-0000-000000000000}"/>
          </ac:spMkLst>
        </pc:spChg>
        <pc:picChg chg="add mod">
          <ac:chgData name="Victor Silva" userId="48acf9fd5344f352" providerId="LiveId" clId="{716A53AC-DE82-4479-910F-80891733D06B}" dt="2019-08-10T19:18:00.992" v="1159" actId="1076"/>
          <ac:picMkLst>
            <pc:docMk/>
            <pc:sldMk cId="2457958807" sldId="265"/>
            <ac:picMk id="4" creationId="{3A7E1388-5DFE-4AC3-A6C4-E1382BE450CF}"/>
          </ac:picMkLst>
        </pc:picChg>
      </pc:sldChg>
      <pc:sldChg chg="modSp add">
        <pc:chgData name="Victor Silva" userId="48acf9fd5344f352" providerId="LiveId" clId="{716A53AC-DE82-4479-910F-80891733D06B}" dt="2019-08-10T22:54:01.426" v="3970"/>
        <pc:sldMkLst>
          <pc:docMk/>
          <pc:sldMk cId="3698252687" sldId="266"/>
        </pc:sldMkLst>
        <pc:spChg chg="mod">
          <ac:chgData name="Victor Silva" userId="48acf9fd5344f352" providerId="LiveId" clId="{716A53AC-DE82-4479-910F-80891733D06B}" dt="2019-08-10T22:54:01.426" v="3970"/>
          <ac:spMkLst>
            <pc:docMk/>
            <pc:sldMk cId="3698252687" sldId="266"/>
            <ac:spMk id="2" creationId="{00000000-0000-0000-0000-000000000000}"/>
          </ac:spMkLst>
        </pc:spChg>
        <pc:spChg chg="mod">
          <ac:chgData name="Victor Silva" userId="48acf9fd5344f352" providerId="LiveId" clId="{716A53AC-DE82-4479-910F-80891733D06B}" dt="2019-08-10T19:20:46.152" v="1751" actId="20577"/>
          <ac:spMkLst>
            <pc:docMk/>
            <pc:sldMk cId="3698252687" sldId="266"/>
            <ac:spMk id="3" creationId="{00000000-0000-0000-0000-000000000000}"/>
          </ac:spMkLst>
        </pc:spChg>
      </pc:sldChg>
      <pc:sldChg chg="addSp delSp modSp add">
        <pc:chgData name="Victor Silva" userId="48acf9fd5344f352" providerId="LiveId" clId="{716A53AC-DE82-4479-910F-80891733D06B}" dt="2019-08-10T22:54:02.956" v="3971"/>
        <pc:sldMkLst>
          <pc:docMk/>
          <pc:sldMk cId="2154147103" sldId="267"/>
        </pc:sldMkLst>
        <pc:spChg chg="mod">
          <ac:chgData name="Victor Silva" userId="48acf9fd5344f352" providerId="LiveId" clId="{716A53AC-DE82-4479-910F-80891733D06B}" dt="2019-08-10T22:54:02.956" v="3971"/>
          <ac:spMkLst>
            <pc:docMk/>
            <pc:sldMk cId="2154147103" sldId="267"/>
            <ac:spMk id="2" creationId="{00000000-0000-0000-0000-000000000000}"/>
          </ac:spMkLst>
        </pc:spChg>
        <pc:spChg chg="mod">
          <ac:chgData name="Victor Silva" userId="48acf9fd5344f352" providerId="LiveId" clId="{716A53AC-DE82-4479-910F-80891733D06B}" dt="2019-08-10T19:37:28.347" v="2677" actId="20577"/>
          <ac:spMkLst>
            <pc:docMk/>
            <pc:sldMk cId="2154147103" sldId="267"/>
            <ac:spMk id="3" creationId="{00000000-0000-0000-0000-000000000000}"/>
          </ac:spMkLst>
        </pc:spChg>
        <pc:graphicFrameChg chg="add del mod">
          <ac:chgData name="Victor Silva" userId="48acf9fd5344f352" providerId="LiveId" clId="{716A53AC-DE82-4479-910F-80891733D06B}" dt="2019-08-10T19:25:26.965" v="1892" actId="3680"/>
          <ac:graphicFrameMkLst>
            <pc:docMk/>
            <pc:sldMk cId="2154147103" sldId="267"/>
            <ac:graphicFrameMk id="4" creationId="{0F52DDDF-928E-441F-BB3E-C13BC884C682}"/>
          </ac:graphicFrameMkLst>
        </pc:graphicFrameChg>
        <pc:graphicFrameChg chg="add del mod modGraphic">
          <ac:chgData name="Victor Silva" userId="48acf9fd5344f352" providerId="LiveId" clId="{716A53AC-DE82-4479-910F-80891733D06B}" dt="2019-08-10T19:33:20.668" v="2284" actId="478"/>
          <ac:graphicFrameMkLst>
            <pc:docMk/>
            <pc:sldMk cId="2154147103" sldId="267"/>
            <ac:graphicFrameMk id="6" creationId="{AA9255E7-3667-4719-9336-B817E39C57CC}"/>
          </ac:graphicFrameMkLst>
        </pc:graphicFrameChg>
        <pc:graphicFrameChg chg="add del mod modGraphic">
          <ac:chgData name="Victor Silva" userId="48acf9fd5344f352" providerId="LiveId" clId="{716A53AC-DE82-4479-910F-80891733D06B}" dt="2019-08-10T19:37:51.093" v="2679" actId="478"/>
          <ac:graphicFrameMkLst>
            <pc:docMk/>
            <pc:sldMk cId="2154147103" sldId="267"/>
            <ac:graphicFrameMk id="7" creationId="{62284F13-69AA-4397-833D-F2DBA28B883A}"/>
          </ac:graphicFrameMkLst>
        </pc:graphicFrameChg>
        <pc:graphicFrameChg chg="add mod modGraphic">
          <ac:chgData name="Victor Silva" userId="48acf9fd5344f352" providerId="LiveId" clId="{716A53AC-DE82-4479-910F-80891733D06B}" dt="2019-08-10T19:39:12.908" v="2706" actId="207"/>
          <ac:graphicFrameMkLst>
            <pc:docMk/>
            <pc:sldMk cId="2154147103" sldId="267"/>
            <ac:graphicFrameMk id="8" creationId="{474ECD15-1C7A-43CD-B05E-69F6458C0080}"/>
          </ac:graphicFrameMkLst>
        </pc:graphicFrameChg>
      </pc:sldChg>
      <pc:sldChg chg="addSp modSp add">
        <pc:chgData name="Victor Silva" userId="48acf9fd5344f352" providerId="LiveId" clId="{716A53AC-DE82-4479-910F-80891733D06B}" dt="2019-08-10T22:54:04.044" v="3972"/>
        <pc:sldMkLst>
          <pc:docMk/>
          <pc:sldMk cId="2222559482" sldId="268"/>
        </pc:sldMkLst>
        <pc:spChg chg="mod">
          <ac:chgData name="Victor Silva" userId="48acf9fd5344f352" providerId="LiveId" clId="{716A53AC-DE82-4479-910F-80891733D06B}" dt="2019-08-10T22:54:04.044" v="3972"/>
          <ac:spMkLst>
            <pc:docMk/>
            <pc:sldMk cId="2222559482" sldId="268"/>
            <ac:spMk id="2" creationId="{00000000-0000-0000-0000-000000000000}"/>
          </ac:spMkLst>
        </pc:spChg>
        <pc:spChg chg="mod">
          <ac:chgData name="Victor Silva" userId="48acf9fd5344f352" providerId="LiveId" clId="{716A53AC-DE82-4479-910F-80891733D06B}" dt="2019-08-10T19:37:30.312" v="2678"/>
          <ac:spMkLst>
            <pc:docMk/>
            <pc:sldMk cId="2222559482" sldId="268"/>
            <ac:spMk id="3" creationId="{00000000-0000-0000-0000-000000000000}"/>
          </ac:spMkLst>
        </pc:spChg>
        <pc:graphicFrameChg chg="add mod modGraphic">
          <ac:chgData name="Victor Silva" userId="48acf9fd5344f352" providerId="LiveId" clId="{716A53AC-DE82-4479-910F-80891733D06B}" dt="2019-08-10T19:46:12.959" v="3019" actId="1076"/>
          <ac:graphicFrameMkLst>
            <pc:docMk/>
            <pc:sldMk cId="2222559482" sldId="268"/>
            <ac:graphicFrameMk id="4" creationId="{EED5A5BA-3F40-4C4C-895E-BBA63CA6A155}"/>
          </ac:graphicFrameMkLst>
        </pc:graphicFrameChg>
      </pc:sldChg>
      <pc:sldChg chg="modSp add">
        <pc:chgData name="Victor Silva" userId="48acf9fd5344f352" providerId="LiveId" clId="{716A53AC-DE82-4479-910F-80891733D06B}" dt="2019-08-10T22:54:05.140" v="3973"/>
        <pc:sldMkLst>
          <pc:docMk/>
          <pc:sldMk cId="1433807868" sldId="269"/>
        </pc:sldMkLst>
        <pc:spChg chg="mod">
          <ac:chgData name="Victor Silva" userId="48acf9fd5344f352" providerId="LiveId" clId="{716A53AC-DE82-4479-910F-80891733D06B}" dt="2019-08-10T22:54:05.140" v="3973"/>
          <ac:spMkLst>
            <pc:docMk/>
            <pc:sldMk cId="1433807868" sldId="269"/>
            <ac:spMk id="2" creationId="{00000000-0000-0000-0000-000000000000}"/>
          </ac:spMkLst>
        </pc:spChg>
        <pc:spChg chg="mod">
          <ac:chgData name="Victor Silva" userId="48acf9fd5344f352" providerId="LiveId" clId="{716A53AC-DE82-4479-910F-80891733D06B}" dt="2019-08-10T22:50:07.892" v="3364" actId="6549"/>
          <ac:spMkLst>
            <pc:docMk/>
            <pc:sldMk cId="1433807868" sldId="269"/>
            <ac:spMk id="3" creationId="{00000000-0000-0000-0000-000000000000}"/>
          </ac:spMkLst>
        </pc:spChg>
      </pc:sldChg>
      <pc:sldChg chg="modSp add">
        <pc:chgData name="Victor Silva" userId="48acf9fd5344f352" providerId="LiveId" clId="{716A53AC-DE82-4479-910F-80891733D06B}" dt="2019-08-10T22:56:36.603" v="4549" actId="20577"/>
        <pc:sldMkLst>
          <pc:docMk/>
          <pc:sldMk cId="2860431418" sldId="270"/>
        </pc:sldMkLst>
        <pc:spChg chg="mod">
          <ac:chgData name="Victor Silva" userId="48acf9fd5344f352" providerId="LiveId" clId="{716A53AC-DE82-4479-910F-80891733D06B}" dt="2019-08-10T22:54:12.307" v="4003" actId="20577"/>
          <ac:spMkLst>
            <pc:docMk/>
            <pc:sldMk cId="2860431418" sldId="270"/>
            <ac:spMk id="2" creationId="{00000000-0000-0000-0000-000000000000}"/>
          </ac:spMkLst>
        </pc:spChg>
        <pc:spChg chg="mod">
          <ac:chgData name="Victor Silva" userId="48acf9fd5344f352" providerId="LiveId" clId="{716A53AC-DE82-4479-910F-80891733D06B}" dt="2019-08-10T22:56:36.603" v="4549" actId="20577"/>
          <ac:spMkLst>
            <pc:docMk/>
            <pc:sldMk cId="2860431418" sldId="270"/>
            <ac:spMk id="3" creationId="{00000000-0000-0000-0000-000000000000}"/>
          </ac:spMkLst>
        </pc:spChg>
      </pc:sldChg>
      <pc:sldChg chg="addSp modSp add">
        <pc:chgData name="Victor Silva" userId="48acf9fd5344f352" providerId="LiveId" clId="{716A53AC-DE82-4479-910F-80891733D06B}" dt="2019-08-10T22:59:40.522" v="4829"/>
        <pc:sldMkLst>
          <pc:docMk/>
          <pc:sldMk cId="2471638910" sldId="271"/>
        </pc:sldMkLst>
        <pc:spChg chg="mod">
          <ac:chgData name="Victor Silva" userId="48acf9fd5344f352" providerId="LiveId" clId="{716A53AC-DE82-4479-910F-80891733D06B}" dt="2019-08-10T22:59:40.522" v="4829"/>
          <ac:spMkLst>
            <pc:docMk/>
            <pc:sldMk cId="2471638910" sldId="271"/>
            <ac:spMk id="2" creationId="{00000000-0000-0000-0000-000000000000}"/>
          </ac:spMkLst>
        </pc:spChg>
        <pc:spChg chg="mod">
          <ac:chgData name="Victor Silva" userId="48acf9fd5344f352" providerId="LiveId" clId="{716A53AC-DE82-4479-910F-80891733D06B}" dt="2019-08-10T22:58:19.418" v="4824" actId="20577"/>
          <ac:spMkLst>
            <pc:docMk/>
            <pc:sldMk cId="2471638910" sldId="271"/>
            <ac:spMk id="3" creationId="{00000000-0000-0000-0000-000000000000}"/>
          </ac:spMkLst>
        </pc:spChg>
        <pc:picChg chg="add mod">
          <ac:chgData name="Victor Silva" userId="48acf9fd5344f352" providerId="LiveId" clId="{716A53AC-DE82-4479-910F-80891733D06B}" dt="2019-08-10T22:58:45.416" v="4828" actId="1076"/>
          <ac:picMkLst>
            <pc:docMk/>
            <pc:sldMk cId="2471638910" sldId="271"/>
            <ac:picMk id="4" creationId="{ABA45FFC-E526-4433-8E6A-5AE17D7B7F6A}"/>
          </ac:picMkLst>
        </pc:picChg>
      </pc:sldChg>
      <pc:sldChg chg="modSp add">
        <pc:chgData name="Victor Silva" userId="48acf9fd5344f352" providerId="LiveId" clId="{716A53AC-DE82-4479-910F-80891733D06B}" dt="2019-08-10T23:06:39.037" v="5634" actId="20577"/>
        <pc:sldMkLst>
          <pc:docMk/>
          <pc:sldMk cId="1878136039" sldId="272"/>
        </pc:sldMkLst>
        <pc:spChg chg="mod">
          <ac:chgData name="Victor Silva" userId="48acf9fd5344f352" providerId="LiveId" clId="{716A53AC-DE82-4479-910F-80891733D06B}" dt="2019-08-10T22:59:50.824" v="4860" actId="20577"/>
          <ac:spMkLst>
            <pc:docMk/>
            <pc:sldMk cId="1878136039" sldId="272"/>
            <ac:spMk id="2" creationId="{00000000-0000-0000-0000-000000000000}"/>
          </ac:spMkLst>
        </pc:spChg>
        <pc:spChg chg="mod">
          <ac:chgData name="Victor Silva" userId="48acf9fd5344f352" providerId="LiveId" clId="{716A53AC-DE82-4479-910F-80891733D06B}" dt="2019-08-10T23:06:39.037" v="5634" actId="20577"/>
          <ac:spMkLst>
            <pc:docMk/>
            <pc:sldMk cId="1878136039" sldId="272"/>
            <ac:spMk id="3" creationId="{00000000-0000-0000-0000-000000000000}"/>
          </ac:spMkLst>
        </pc:spChg>
      </pc:sldChg>
      <pc:sldChg chg="modSp add">
        <pc:chgData name="Victor Silva" userId="48acf9fd5344f352" providerId="LiveId" clId="{716A53AC-DE82-4479-910F-80891733D06B}" dt="2019-08-10T23:10:33.671" v="6606" actId="20577"/>
        <pc:sldMkLst>
          <pc:docMk/>
          <pc:sldMk cId="2843197101" sldId="273"/>
        </pc:sldMkLst>
        <pc:spChg chg="mod">
          <ac:chgData name="Victor Silva" userId="48acf9fd5344f352" providerId="LiveId" clId="{716A53AC-DE82-4479-910F-80891733D06B}" dt="2019-08-10T23:10:33.671" v="6606" actId="20577"/>
          <ac:spMkLst>
            <pc:docMk/>
            <pc:sldMk cId="2843197101" sldId="273"/>
            <ac:spMk id="3" creationId="{00000000-0000-0000-0000-000000000000}"/>
          </ac:spMkLst>
        </pc:spChg>
      </pc:sldChg>
      <pc:sldChg chg="modSp add">
        <pc:chgData name="Victor Silva" userId="48acf9fd5344f352" providerId="LiveId" clId="{716A53AC-DE82-4479-910F-80891733D06B}" dt="2019-08-10T23:16:32.277" v="7310" actId="6549"/>
        <pc:sldMkLst>
          <pc:docMk/>
          <pc:sldMk cId="1440463766" sldId="274"/>
        </pc:sldMkLst>
        <pc:spChg chg="mod">
          <ac:chgData name="Victor Silva" userId="48acf9fd5344f352" providerId="LiveId" clId="{716A53AC-DE82-4479-910F-80891733D06B}" dt="2019-08-10T23:16:32.277" v="7310" actId="6549"/>
          <ac:spMkLst>
            <pc:docMk/>
            <pc:sldMk cId="1440463766" sldId="274"/>
            <ac:spMk id="3" creationId="{00000000-0000-0000-0000-000000000000}"/>
          </ac:spMkLst>
        </pc:spChg>
      </pc:sldChg>
      <pc:sldChg chg="modSp add">
        <pc:chgData name="Victor Silva" userId="48acf9fd5344f352" providerId="LiveId" clId="{716A53AC-DE82-4479-910F-80891733D06B}" dt="2019-08-10T23:18:31.177" v="7710" actId="20577"/>
        <pc:sldMkLst>
          <pc:docMk/>
          <pc:sldMk cId="3284278558" sldId="275"/>
        </pc:sldMkLst>
        <pc:spChg chg="mod">
          <ac:chgData name="Victor Silva" userId="48acf9fd5344f352" providerId="LiveId" clId="{716A53AC-DE82-4479-910F-80891733D06B}" dt="2019-08-10T23:18:31.177" v="7710" actId="20577"/>
          <ac:spMkLst>
            <pc:docMk/>
            <pc:sldMk cId="3284278558" sldId="275"/>
            <ac:spMk id="3" creationId="{00000000-0000-0000-0000-000000000000}"/>
          </ac:spMkLst>
        </pc:spChg>
      </pc:sldChg>
      <pc:sldChg chg="add del">
        <pc:chgData name="Victor Silva" userId="48acf9fd5344f352" providerId="LiveId" clId="{716A53AC-DE82-4479-910F-80891733D06B}" dt="2019-08-10T23:32:53.360" v="7711" actId="2696"/>
        <pc:sldMkLst>
          <pc:docMk/>
          <pc:sldMk cId="3413929904" sldId="276"/>
        </pc:sldMkLst>
      </pc:sldChg>
      <pc:sldChg chg="add del">
        <pc:chgData name="Victor Silva" userId="48acf9fd5344f352" providerId="LiveId" clId="{716A53AC-DE82-4479-910F-80891733D06B}" dt="2019-08-10T23:32:53.365" v="7712" actId="2696"/>
        <pc:sldMkLst>
          <pc:docMk/>
          <pc:sldMk cId="4230909732" sldId="277"/>
        </pc:sldMkLst>
      </pc:sldChg>
      <pc:sldChg chg="add del">
        <pc:chgData name="Victor Silva" userId="48acf9fd5344f352" providerId="LiveId" clId="{716A53AC-DE82-4479-910F-80891733D06B}" dt="2019-08-10T23:32:53.370" v="7713" actId="2696"/>
        <pc:sldMkLst>
          <pc:docMk/>
          <pc:sldMk cId="1731705772" sldId="278"/>
        </pc:sldMkLst>
      </pc:sldChg>
      <pc:sldChg chg="add del">
        <pc:chgData name="Victor Silva" userId="48acf9fd5344f352" providerId="LiveId" clId="{716A53AC-DE82-4479-910F-80891733D06B}" dt="2019-08-10T23:32:53.375" v="7714" actId="2696"/>
        <pc:sldMkLst>
          <pc:docMk/>
          <pc:sldMk cId="347861162" sldId="279"/>
        </pc:sldMkLst>
      </pc:sldChg>
      <pc:sldChg chg="add del">
        <pc:chgData name="Victor Silva" userId="48acf9fd5344f352" providerId="LiveId" clId="{716A53AC-DE82-4479-910F-80891733D06B}" dt="2019-08-10T23:32:53.379" v="7715" actId="2696"/>
        <pc:sldMkLst>
          <pc:docMk/>
          <pc:sldMk cId="3997908138" sldId="280"/>
        </pc:sldMkLst>
      </pc:sldChg>
      <pc:sldChg chg="add del">
        <pc:chgData name="Victor Silva" userId="48acf9fd5344f352" providerId="LiveId" clId="{716A53AC-DE82-4479-910F-80891733D06B}" dt="2019-08-10T23:32:53.383" v="7716" actId="2696"/>
        <pc:sldMkLst>
          <pc:docMk/>
          <pc:sldMk cId="2701083570" sldId="281"/>
        </pc:sldMkLst>
      </pc:sldChg>
      <pc:sldChg chg="add del">
        <pc:chgData name="Victor Silva" userId="48acf9fd5344f352" providerId="LiveId" clId="{716A53AC-DE82-4479-910F-80891733D06B}" dt="2019-08-10T23:32:53.388" v="7717" actId="2696"/>
        <pc:sldMkLst>
          <pc:docMk/>
          <pc:sldMk cId="1412289063" sldId="282"/>
        </pc:sldMkLst>
      </pc:sldChg>
      <pc:sldChg chg="add del">
        <pc:chgData name="Victor Silva" userId="48acf9fd5344f352" providerId="LiveId" clId="{716A53AC-DE82-4479-910F-80891733D06B}" dt="2019-08-10T23:32:53.392" v="7718" actId="2696"/>
        <pc:sldMkLst>
          <pc:docMk/>
          <pc:sldMk cId="4273482032" sldId="283"/>
        </pc:sldMkLst>
      </pc:sldChg>
      <pc:sldChg chg="add del">
        <pc:chgData name="Victor Silva" userId="48acf9fd5344f352" providerId="LiveId" clId="{716A53AC-DE82-4479-910F-80891733D06B}" dt="2019-08-10T23:32:53.397" v="7719" actId="2696"/>
        <pc:sldMkLst>
          <pc:docMk/>
          <pc:sldMk cId="3404198499" sldId="284"/>
        </pc:sldMkLst>
      </pc:sldChg>
      <pc:sldChg chg="modSp add">
        <pc:chgData name="Victor Silva" userId="48acf9fd5344f352" providerId="LiveId" clId="{716A53AC-DE82-4479-910F-80891733D06B}" dt="2019-08-10T22:54:06.165" v="3974"/>
        <pc:sldMkLst>
          <pc:docMk/>
          <pc:sldMk cId="1659460705" sldId="285"/>
        </pc:sldMkLst>
        <pc:spChg chg="mod">
          <ac:chgData name="Victor Silva" userId="48acf9fd5344f352" providerId="LiveId" clId="{716A53AC-DE82-4479-910F-80891733D06B}" dt="2019-08-10T22:54:06.165" v="3974"/>
          <ac:spMkLst>
            <pc:docMk/>
            <pc:sldMk cId="1659460705" sldId="285"/>
            <ac:spMk id="2" creationId="{00000000-0000-0000-0000-000000000000}"/>
          </ac:spMkLst>
        </pc:spChg>
        <pc:spChg chg="mod">
          <ac:chgData name="Victor Silva" userId="48acf9fd5344f352" providerId="LiveId" clId="{716A53AC-DE82-4479-910F-80891733D06B}" dt="2019-08-10T22:53:47.752" v="3969" actId="404"/>
          <ac:spMkLst>
            <pc:docMk/>
            <pc:sldMk cId="1659460705" sldId="285"/>
            <ac:spMk id="3" creationId="{00000000-0000-0000-0000-000000000000}"/>
          </ac:spMkLst>
        </pc:spChg>
      </pc:sldChg>
    </pc:docChg>
  </pc:docChgLst>
  <pc:docChgLst>
    <pc:chgData name="Victor Silva" userId="48acf9fd5344f352" providerId="LiveId" clId="{D30F455B-E67C-457C-BC0D-9B76BDF15832}"/>
    <pc:docChg chg="delSld modSld">
      <pc:chgData name="Victor Silva" userId="48acf9fd5344f352" providerId="LiveId" clId="{D30F455B-E67C-457C-BC0D-9B76BDF15832}" dt="2019-08-01T01:31:03.948" v="3" actId="12788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21213504" y="12168189"/>
            <a:ext cx="597920" cy="471924"/>
          </a:xfrm>
        </p:spPr>
        <p:txBody>
          <a:bodyPr/>
          <a:lstStyle/>
          <a:p>
            <a:fld id="{3D747B8F-3952-46BF-9FAB-EA6FCC0A18D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78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21214640" y="12168001"/>
            <a:ext cx="597920" cy="471924"/>
          </a:xfrm>
        </p:spPr>
        <p:txBody>
          <a:bodyPr/>
          <a:lstStyle/>
          <a:p>
            <a:fld id="{3D747B8F-3952-46BF-9FAB-EA6FCC0A18D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3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_graduação_miolo.png" descr="PPT_graduação_miolo.png">
            <a:extLst>
              <a:ext uri="{FF2B5EF4-FFF2-40B4-BE49-F238E27FC236}">
                <a16:creationId xmlns:a16="http://schemas.microsoft.com/office/drawing/2014/main" id="{729EB303-5CDF-4A12-83D8-BCCA17C29A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189333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8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9100" y="2604530"/>
            <a:ext cx="21005800" cy="984147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2400"/>
              </a:spcAft>
              <a:buNone/>
              <a:defRPr sz="4400"/>
            </a:lvl1pPr>
            <a:lvl2pPr marL="635000" indent="-635000">
              <a:spcBef>
                <a:spcPts val="0"/>
              </a:spcBef>
              <a:spcAft>
                <a:spcPts val="2400"/>
              </a:spcAft>
              <a:defRPr sz="4000"/>
            </a:lvl2pPr>
            <a:lvl3pPr marL="1335088" indent="-635000">
              <a:spcBef>
                <a:spcPts val="0"/>
              </a:spcBef>
              <a:spcAft>
                <a:spcPts val="2400"/>
              </a:spcAft>
              <a:defRPr sz="3600"/>
            </a:lvl3pPr>
            <a:lvl4pPr marL="2051050" indent="-635000">
              <a:spcBef>
                <a:spcPts val="0"/>
              </a:spcBef>
              <a:spcAft>
                <a:spcPts val="2400"/>
              </a:spcAft>
              <a:defRPr sz="3200"/>
            </a:lvl4pPr>
            <a:lvl5pPr marL="2768600" indent="-635000">
              <a:spcBef>
                <a:spcPts val="0"/>
              </a:spcBef>
              <a:spcAft>
                <a:spcPts val="2400"/>
              </a:spcAft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97760B0-873D-401C-B959-E28108C0A4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724462" y="13081000"/>
            <a:ext cx="597921" cy="471924"/>
          </a:xfrm>
        </p:spPr>
        <p:txBody>
          <a:bodyPr/>
          <a:lstStyle/>
          <a:p>
            <a:fld id="{5D0C34D4-E406-4A74-B020-30BB69A4976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hf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ictor0machado.github.io/assets/prog/slides.pdf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r/java/technologies/javase-downloads.html" TargetMode="External"/><Relationship Id="rId2" Type="http://schemas.openxmlformats.org/officeDocument/2006/relationships/hyperlink" Target="https://www.java.com/pt-BR/download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notepad-plus-plus.org/download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Getting-Started-Git-Basics" TargetMode="External"/><Relationship Id="rId2" Type="http://schemas.openxmlformats.org/officeDocument/2006/relationships/hyperlink" Target="http://git-scm.com/book/en/Getting-Started-About-Version-Contro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try.github.io/levels/1/challenges/1" TargetMode="External"/><Relationship Id="rId4" Type="http://schemas.openxmlformats.org/officeDocument/2006/relationships/hyperlink" Target="http://learngitbranching.js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tor0machado/2021.1-progoo" TargetMode="External"/><Relationship Id="rId2" Type="http://schemas.openxmlformats.org/officeDocument/2006/relationships/hyperlink" Target="https://chat.whatsapp.com/BCQDk3VSc4f0BjN2vbtpsa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ogerdudler.github.io/git-guide/index.pt_BR.html" TargetMode="External"/><Relationship Id="rId5" Type="http://schemas.openxmlformats.org/officeDocument/2006/relationships/hyperlink" Target="https://help.github.com/en" TargetMode="External"/><Relationship Id="rId4" Type="http://schemas.openxmlformats.org/officeDocument/2006/relationships/hyperlink" Target="https://github.com/culturagovbr/primeiros-passos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kOSweUhGZM&amp;list=PL62G310vn6nHrMr1tFLNOYP_c73m6nAzL" TargetMode="External"/><Relationship Id="rId2" Type="http://schemas.openxmlformats.org/officeDocument/2006/relationships/hyperlink" Target="https://www.caelum.com.br/apostila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PT_graduação_capa.png" descr="PPT_graduação_cap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Body">
            <a:extLst>
              <a:ext uri="{FF2B5EF4-FFF2-40B4-BE49-F238E27FC236}">
                <a16:creationId xmlns:a16="http://schemas.microsoft.com/office/drawing/2014/main" id="{131A6E28-DDE7-4181-9277-2BEF8AA242AD}"/>
              </a:ext>
            </a:extLst>
          </p:cNvPr>
          <p:cNvSpPr txBox="1">
            <a:spLocks/>
          </p:cNvSpPr>
          <p:nvPr/>
        </p:nvSpPr>
        <p:spPr>
          <a:xfrm>
            <a:off x="1778000" y="10280392"/>
            <a:ext cx="20828000" cy="1816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pt-BR" sz="4800" dirty="0"/>
              <a:t>Victor Machado da Silva, </a:t>
            </a:r>
            <a:r>
              <a:rPr lang="pt-BR" sz="4800" dirty="0" err="1"/>
              <a:t>MSc</a:t>
            </a:r>
            <a:endParaRPr lang="pt-BR" sz="4800" dirty="0"/>
          </a:p>
          <a:p>
            <a:pPr hangingPunct="1"/>
            <a:r>
              <a:rPr lang="pt-BR" sz="4800" dirty="0"/>
              <a:t>victor.silva@professores.ibmec.edu.br</a:t>
            </a:r>
          </a:p>
          <a:p>
            <a:pPr hangingPunct="1"/>
            <a:endParaRPr lang="pt-BR" sz="4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2799B39-3A75-405A-A526-FDDEB531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A4ECD3-0073-4120-BF60-429C20EB68C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EA9D4C4-D866-4D4D-BF18-4D7BFEB1136C}"/>
              </a:ext>
            </a:extLst>
          </p:cNvPr>
          <p:cNvSpPr txBox="1">
            <a:spLocks/>
          </p:cNvSpPr>
          <p:nvPr/>
        </p:nvSpPr>
        <p:spPr>
          <a:xfrm>
            <a:off x="1778000" y="4013199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endParaRPr lang="pt-BR" sz="9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Configurando o ambiente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IDE: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Neste curso usaremos o </a:t>
            </a:r>
            <a:r>
              <a:rPr lang="pt-BR" b="1" dirty="0" err="1"/>
              <a:t>VSCode</a:t>
            </a:r>
            <a:r>
              <a:rPr lang="pt-BR" dirty="0"/>
              <a:t> como IDE principal para o desenvolvimento de código. Caso você ainda não tenha, sugiro dar uma olhada nos slides da disciplina de Programação (link </a:t>
            </a:r>
            <a:r>
              <a:rPr lang="pt-BR" dirty="0">
                <a:hlinkClick r:id="rId2"/>
              </a:rPr>
              <a:t>aqui</a:t>
            </a:r>
            <a:r>
              <a:rPr lang="pt-BR" dirty="0"/>
              <a:t>) e fazer a instalação e configuração inicial do software.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Dentro do </a:t>
            </a:r>
            <a:r>
              <a:rPr lang="pt-BR" dirty="0" err="1"/>
              <a:t>VSCode</a:t>
            </a:r>
            <a:r>
              <a:rPr lang="pt-BR" dirty="0"/>
              <a:t>, será necessário instalar a </a:t>
            </a:r>
            <a:r>
              <a:rPr lang="pt-BR" i="1" dirty="0"/>
              <a:t>Java </a:t>
            </a:r>
            <a:r>
              <a:rPr lang="pt-BR" i="1" dirty="0" err="1"/>
              <a:t>Extension</a:t>
            </a:r>
            <a:r>
              <a:rPr lang="pt-BR" i="1" dirty="0"/>
              <a:t> Pack</a:t>
            </a:r>
            <a:r>
              <a:rPr lang="pt-BR" dirty="0"/>
              <a:t>, um pacote organizado pela própria Microsoft, com diversas extensões específicas para Java.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A86C6-43EE-475D-898C-29287247F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10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6825C2-A206-4D8C-AEC8-35644D8F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15" y="8238974"/>
            <a:ext cx="10550770" cy="517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825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Configurando o ambiente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Java: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Normalmente, todo mundo possui o Java instalado no computador. No entanto, caso você não tenha, clique </a:t>
            </a:r>
            <a:r>
              <a:rPr lang="pt-BR" dirty="0">
                <a:hlinkClick r:id="rId2"/>
              </a:rPr>
              <a:t>aqui</a:t>
            </a:r>
            <a:r>
              <a:rPr lang="pt-BR" dirty="0"/>
              <a:t> para acessar o site do Java, baixar o JRE (</a:t>
            </a:r>
            <a:r>
              <a:rPr lang="pt-BR" i="1" dirty="0"/>
              <a:t>Java </a:t>
            </a:r>
            <a:r>
              <a:rPr lang="pt-BR" i="1" dirty="0" err="1"/>
              <a:t>Runtime</a:t>
            </a:r>
            <a:r>
              <a:rPr lang="pt-BR" i="1" dirty="0"/>
              <a:t> </a:t>
            </a:r>
            <a:r>
              <a:rPr lang="pt-BR" i="1" dirty="0" err="1"/>
              <a:t>Environment</a:t>
            </a:r>
            <a:r>
              <a:rPr lang="pt-BR" dirty="0"/>
              <a:t>) e instalá-lo;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Além do JRE, será necessário instalar o JDK (</a:t>
            </a:r>
            <a:r>
              <a:rPr lang="pt-BR" i="1" dirty="0"/>
              <a:t>Java </a:t>
            </a:r>
            <a:r>
              <a:rPr lang="pt-BR" i="1" dirty="0" err="1"/>
              <a:t>Development</a:t>
            </a:r>
            <a:r>
              <a:rPr lang="pt-BR" i="1" dirty="0"/>
              <a:t> Kit</a:t>
            </a:r>
            <a:r>
              <a:rPr lang="pt-BR" dirty="0"/>
              <a:t>), plataforma de desenvolvimento para Java. Acesse </a:t>
            </a:r>
            <a:r>
              <a:rPr lang="pt-BR" dirty="0">
                <a:hlinkClick r:id="rId3"/>
              </a:rPr>
              <a:t>esse link</a:t>
            </a:r>
            <a:r>
              <a:rPr lang="pt-BR" dirty="0"/>
              <a:t>, baixe a versão mais recente do Java SE (atualmente, é a versão 15) e instale o software;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Como sugestão, recomendo instalar em um caminho curto, como por exemplo </a:t>
            </a:r>
            <a:r>
              <a:rPr lang="pt-BR" i="1" dirty="0"/>
              <a:t>D:\Java</a:t>
            </a:r>
            <a:r>
              <a:rPr lang="pt-BR" dirty="0"/>
              <a:t>, para facilitar o acesso. Após a instalação, coloque a pasta “bin” do diretório Java no seu PATH, para poder acessar o compilador pela linha de comando (ver mais informações no próximo slide).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A86C6-43EE-475D-898C-29287247F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6504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Configurando o ambiente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Como adicionar um caminho ao PATH: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Aperte a tecla do Windows e pesquise por “Editar as variáveis de ambiente para sua conta”;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Na janela que abrir, procure pela linha com “Path”, selecione-a e clique em “Editar...”;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Clique em “Novo” e insira o caminho desejado;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Aperte “Ok” e “Ok” novamente para fechar tudo;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Para confirmar se está tudo certo, abra um</a:t>
            </a:r>
            <a:br>
              <a:rPr lang="pt-BR" dirty="0"/>
            </a:br>
            <a:r>
              <a:rPr lang="pt-BR" dirty="0"/>
              <a:t>prompt de comando novo e chame um arquivo</a:t>
            </a:r>
            <a:br>
              <a:rPr lang="pt-BR" dirty="0"/>
            </a:br>
            <a:r>
              <a:rPr lang="pt-BR" dirty="0"/>
              <a:t>ou executável que está contido na pasta (no</a:t>
            </a:r>
            <a:br>
              <a:rPr lang="pt-BR" dirty="0"/>
            </a:br>
            <a:r>
              <a:rPr lang="pt-BR" dirty="0"/>
              <a:t>caso da pasta “bin”, chame “</a:t>
            </a:r>
            <a:r>
              <a:rPr lang="pt-BR" dirty="0" err="1"/>
              <a:t>javac</a:t>
            </a:r>
            <a:r>
              <a:rPr lang="pt-BR" dirty="0"/>
              <a:t>”)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A86C6-43EE-475D-898C-29287247F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D1321B-9FF6-45FD-BCA3-E6F90A08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152" y="6165884"/>
            <a:ext cx="6464250" cy="715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938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Configurando o ambiente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Git: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Para o desenvolvimento dos trabalhos e acompanhamento da disciplina, vamos utilizar o Git para </a:t>
            </a:r>
            <a:r>
              <a:rPr lang="pt-BR" dirty="0" err="1"/>
              <a:t>versionar</a:t>
            </a:r>
            <a:r>
              <a:rPr lang="pt-BR" dirty="0"/>
              <a:t> os materiais;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Para instalar o Git na máquina, a. cesse </a:t>
            </a:r>
            <a:r>
              <a:rPr lang="pt-BR" dirty="0">
                <a:hlinkClick r:id="rId2"/>
              </a:rPr>
              <a:t>esse site</a:t>
            </a:r>
            <a:r>
              <a:rPr lang="pt-BR" dirty="0"/>
              <a:t> e baixe o instalador. O processo de instalação é direto, basta clicar em “Next” para concluir a instalação;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Também será necessário criar uma conta no GitHub (</a:t>
            </a:r>
            <a:r>
              <a:rPr lang="pt-BR" dirty="0">
                <a:hlinkClick r:id="rId3"/>
              </a:rPr>
              <a:t>www.github.com</a:t>
            </a:r>
            <a:r>
              <a:rPr lang="pt-BR" dirty="0"/>
              <a:t>). Caso queira, já pode me procurar por lá (victor0machado).</a:t>
            </a:r>
          </a:p>
          <a:p>
            <a:r>
              <a:rPr lang="pt-BR" dirty="0"/>
              <a:t>Outros programas: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Recomendo instalar o </a:t>
            </a:r>
            <a:r>
              <a:rPr lang="pt-BR" dirty="0">
                <a:hlinkClick r:id="rId4"/>
              </a:rPr>
              <a:t>notepad++</a:t>
            </a:r>
            <a:r>
              <a:rPr lang="pt-BR" dirty="0"/>
              <a:t> para um bom editor de texto simples.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A86C6-43EE-475D-898C-29287247F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6974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D95FF0F-F271-48E7-A204-C5656918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4572000"/>
            <a:ext cx="21005800" cy="2286000"/>
          </a:xfrm>
        </p:spPr>
        <p:txBody>
          <a:bodyPr anchor="ctr">
            <a:noAutofit/>
          </a:bodyPr>
          <a:lstStyle/>
          <a:p>
            <a:pPr algn="ctr"/>
            <a:r>
              <a:rPr lang="pt-BR" sz="10100" dirty="0"/>
              <a:t>Sobre paradigmas de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A64DBA4-BCFE-45E5-997E-0703CA3C0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Seta: para a Esquerda 4">
            <a:hlinkClick r:id="rId2" action="ppaction://hlinksldjump"/>
            <a:extLst>
              <a:ext uri="{FF2B5EF4-FFF2-40B4-BE49-F238E27FC236}">
                <a16:creationId xmlns:a16="http://schemas.microsoft.com/office/drawing/2014/main" id="{FB1B9FE4-85B3-4444-8B9B-D63B0DA9614E}"/>
              </a:ext>
            </a:extLst>
          </p:cNvPr>
          <p:cNvSpPr/>
          <p:nvPr/>
        </p:nvSpPr>
        <p:spPr>
          <a:xfrm>
            <a:off x="1428508" y="522995"/>
            <a:ext cx="938463" cy="986589"/>
          </a:xfrm>
          <a:prstGeom prst="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0837330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pouco de história...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Apesar de termos registros históricos de computadores mecânicos e eletromecânicos há bastante tempo, os primeiros computadores próximos aos que conhecemos hoje começaram a surgir na década de 1930, com Alan Turing (1912-1954) e sua definição de uma </a:t>
            </a:r>
            <a:r>
              <a:rPr lang="pt-BR" b="1" dirty="0"/>
              <a:t>máquina universal</a:t>
            </a:r>
            <a:r>
              <a:rPr lang="pt-BR" dirty="0"/>
              <a:t>, ou </a:t>
            </a:r>
            <a:r>
              <a:rPr lang="pt-BR" b="1" dirty="0"/>
              <a:t>máquina de Turing</a:t>
            </a:r>
            <a:r>
              <a:rPr lang="pt-BR" dirty="0"/>
              <a:t>, um conceito abstrato de um computador, no qual pode-se modelar qualquer computador digital.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A86C6-43EE-475D-898C-29287247F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3D16AA-9CEA-4B8D-B3E9-1226B2C2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460" y="7309929"/>
            <a:ext cx="4702583" cy="4573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F51593-047C-4095-9EBC-C56B3F5BC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3570" y="6251580"/>
            <a:ext cx="8932983" cy="669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3497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pouco de história...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Durante as décadas de 1930 e 1940 surgiram diversos computadores a válvula, que ocupavam o espaço de salas inteiras e chegavam a pesar toneladas. Kits para computadores pessoais e computadores comerciais começaram a surgir na década de 1950, todos eles programáveis através de cartões que eram perfurados pelo usuário e lidos pelas máquinas, que então faziam as operações indicadas.</a:t>
            </a:r>
          </a:p>
          <a:p>
            <a:r>
              <a:rPr lang="pt-BR" dirty="0"/>
              <a:t>Até esse ponto, a memória interna de um computador era extremamente limitada. O UNIVAC, um dos primeiros computadores comerciais do mundo, tinha memória interna de 1.000 palavras de 12 caracteres. Essa memória ainda não era eletrônica, sendo utilizados tubos de mercúrio para armazenar as informações.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A86C6-43EE-475D-898C-29287247F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B4E47D-B8D2-40ED-881F-904CEF56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578" y="9351108"/>
            <a:ext cx="9262844" cy="40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956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pouco de história...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A primeira linguagem de programação de alto nível implementada para um computador foi o FORTRAN, em 1957, inicialmente para o IBM 704, que já possuía memória magnética.</a:t>
            </a:r>
          </a:p>
          <a:p>
            <a:r>
              <a:rPr lang="pt-BR" dirty="0"/>
              <a:t>O primeiro compilador para FORTRAN possuía 25 mil linhas de código (de máquina). Toda máquina IBM 704 vinha com uma fita magnética contendo o compilador e um manual de 51 páginas.</a:t>
            </a:r>
          </a:p>
          <a:p>
            <a:r>
              <a:rPr lang="pt-BR" dirty="0"/>
              <a:t>Como esperado, essa linguagem era muito limitada para nossos</a:t>
            </a:r>
            <a:br>
              <a:rPr lang="pt-BR" dirty="0"/>
            </a:br>
            <a:r>
              <a:rPr lang="pt-BR" dirty="0"/>
              <a:t>padrões atuais. Variáveis só podiam possuir um ou dois </a:t>
            </a:r>
            <a:r>
              <a:rPr lang="pt-BR" dirty="0" err="1"/>
              <a:t>caracte</a:t>
            </a:r>
            <a:r>
              <a:rPr lang="pt-BR" dirty="0"/>
              <a:t>-</a:t>
            </a:r>
            <a:br>
              <a:rPr lang="pt-BR" dirty="0"/>
            </a:br>
            <a:r>
              <a:rPr lang="pt-BR" dirty="0"/>
              <a:t>res.</a:t>
            </a:r>
          </a:p>
          <a:p>
            <a:r>
              <a:rPr lang="pt-BR" dirty="0"/>
              <a:t>O FORTRAN evoluiu e foi durante mais de 30 anos a principal </a:t>
            </a:r>
            <a:r>
              <a:rPr lang="pt-BR" dirty="0" err="1"/>
              <a:t>lin</a:t>
            </a:r>
            <a:r>
              <a:rPr lang="pt-BR" dirty="0"/>
              <a:t>-</a:t>
            </a:r>
            <a:br>
              <a:rPr lang="pt-BR" dirty="0"/>
            </a:br>
            <a:r>
              <a:rPr lang="pt-BR" dirty="0" err="1"/>
              <a:t>guagem</a:t>
            </a:r>
            <a:r>
              <a:rPr lang="pt-BR" dirty="0"/>
              <a:t> de programação científica e ainda hoje é usada em mui-</a:t>
            </a:r>
            <a:br>
              <a:rPr lang="pt-BR" dirty="0"/>
            </a:br>
            <a:r>
              <a:rPr lang="pt-BR" dirty="0" err="1"/>
              <a:t>tas</a:t>
            </a:r>
            <a:r>
              <a:rPr lang="pt-BR" dirty="0"/>
              <a:t> áreas onde se necessita de alta precisão e eficiência.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A86C6-43EE-475D-898C-29287247F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17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1FB736-6D78-4DF9-B86D-CEE61155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194" y="6858000"/>
            <a:ext cx="3086930" cy="40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94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pouco de história...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Com o surgimento dos circuitos integrados, de computadores com cada vez mais memória e a popularização dos dispositivos para além das grandes universidades e empresas, foram surgindo outras linguagens, como: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COBOL (1960)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BASIC (1964)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Pascal (1970)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/>
              <a:t>Smalltalk</a:t>
            </a:r>
            <a:r>
              <a:rPr lang="pt-BR" dirty="0"/>
              <a:t> (1971)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C (1972)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PROLOG (1972)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A86C6-43EE-475D-898C-29287247F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56503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pouco de história...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A linguagem Java surgiu bem depois, em 1995, depois até de Python, que surgiu pela primeira vez em 1991. Quando a linguagem surgiu, os computadores pessoais e os sistemas operacionais já estavam difundidos no mundo inteiro.</a:t>
            </a:r>
          </a:p>
          <a:p>
            <a:r>
              <a:rPr lang="pt-BR" dirty="0"/>
              <a:t>O projeto surgiu em 1991, com a perspectiva de que a próxima grande tendência em desenvolvimento de sistemas seria a junção de computadores com dispositivos digitais. Não havia ainda linguagens adequadas para esse tipo de desenvolvimento.</a:t>
            </a:r>
          </a:p>
          <a:p>
            <a:r>
              <a:rPr lang="pt-BR" dirty="0"/>
              <a:t>A nova linguagem foi demonstrada em um dispositivo interativo portátil projetado para a indústria de TV a cabo. Esse conceito de dispositivos móveis ainda</a:t>
            </a:r>
            <a:br>
              <a:rPr lang="pt-BR" dirty="0"/>
            </a:br>
            <a:r>
              <a:rPr lang="pt-BR" dirty="0"/>
              <a:t>demoraria muitos anos até se tornar economicamente viável, portanto </a:t>
            </a:r>
            <a:r>
              <a:rPr lang="pt-BR" dirty="0" err="1"/>
              <a:t>po</a:t>
            </a:r>
            <a:r>
              <a:rPr lang="pt-BR" dirty="0"/>
              <a:t>-</a:t>
            </a:r>
            <a:br>
              <a:rPr lang="pt-BR" dirty="0"/>
            </a:br>
            <a:r>
              <a:rPr lang="pt-BR" dirty="0" err="1"/>
              <a:t>de-se</a:t>
            </a:r>
            <a:r>
              <a:rPr lang="pt-BR" dirty="0"/>
              <a:t> dizer que Java foi uma linguagem criada muito à frente do seu</a:t>
            </a:r>
            <a:br>
              <a:rPr lang="pt-BR" dirty="0"/>
            </a:br>
            <a:r>
              <a:rPr lang="pt-BR" dirty="0"/>
              <a:t>tempo.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A86C6-43EE-475D-898C-29287247F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67BA0E-08E6-4034-9D08-6A617D94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5235" y="7930850"/>
            <a:ext cx="2322734" cy="41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56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hlinkClick r:id="rId2" action="ppaction://hlinksldjump"/>
              </a:rPr>
              <a:t>Apresentação do curso</a:t>
            </a:r>
            <a:endParaRPr lang="pt-B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hlinkClick r:id="rId3" action="ppaction://hlinksldjump"/>
              </a:rPr>
              <a:t>Configurando o ambiente</a:t>
            </a:r>
            <a:endParaRPr lang="pt-B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hlinkClick r:id="rId4" action="ppaction://hlinksldjump"/>
              </a:rPr>
              <a:t>Sobre paradigmas de programação</a:t>
            </a:r>
            <a:endParaRPr lang="pt-B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hlinkClick r:id="rId4" action="ppaction://hlinksldjump"/>
              </a:rPr>
              <a:t>Git</a:t>
            </a:r>
            <a:endParaRPr lang="pt-BR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EA9445-0BCA-4464-99DB-4F6EFC9E6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47B8F-3952-46BF-9FAB-EA6FCC0A18D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30439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pouco de história...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Java foi, de fato, a linguagem base que permitiu o surgimento dos dispositivos móveis. Até 2017, Java era a linguagem oficial do sistema Android, e o </a:t>
            </a:r>
            <a:r>
              <a:rPr lang="pt-BR" dirty="0" err="1"/>
              <a:t>Kotlin</a:t>
            </a:r>
            <a:r>
              <a:rPr lang="pt-BR" dirty="0"/>
              <a:t>, atual linguagem oficial, foi desenvolvido para que tenha uma interoperabilidade com Java.</a:t>
            </a:r>
          </a:p>
          <a:p>
            <a:r>
              <a:rPr lang="pt-BR" dirty="0"/>
              <a:t>De acordo com o índice TIOBE, principal medidor de uso de linguagens de programação, inclui Java em primeiro ou segundo lugar há 20 anos, dividindo o pódio com C, C++ e, desde 2019, Python.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A86C6-43EE-475D-898C-29287247F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596395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Paradigmas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A86C6-43EE-475D-898C-29287247F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15649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D95FF0F-F271-48E7-A204-C5656918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4572000"/>
            <a:ext cx="21005800" cy="2286000"/>
          </a:xfrm>
        </p:spPr>
        <p:txBody>
          <a:bodyPr anchor="ctr">
            <a:noAutofit/>
          </a:bodyPr>
          <a:lstStyle/>
          <a:p>
            <a:pPr algn="ctr"/>
            <a:r>
              <a:rPr lang="pt-BR" sz="10100" dirty="0"/>
              <a:t>Git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A64DBA4-BCFE-45E5-997E-0703CA3C0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Seta: para a Esquerda 4">
            <a:hlinkClick r:id="rId2" action="ppaction://hlinksldjump"/>
            <a:extLst>
              <a:ext uri="{FF2B5EF4-FFF2-40B4-BE49-F238E27FC236}">
                <a16:creationId xmlns:a16="http://schemas.microsoft.com/office/drawing/2014/main" id="{FB1B9FE4-85B3-4444-8B9B-D63B0DA9614E}"/>
              </a:ext>
            </a:extLst>
          </p:cNvPr>
          <p:cNvSpPr/>
          <p:nvPr/>
        </p:nvSpPr>
        <p:spPr>
          <a:xfrm>
            <a:off x="1428508" y="522995"/>
            <a:ext cx="938463" cy="986589"/>
          </a:xfrm>
          <a:prstGeom prst="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5519193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Talvez você reconheça esse nome por causa de sites como </a:t>
            </a:r>
            <a:r>
              <a:rPr lang="pt-BR" i="1" dirty="0" err="1">
                <a:cs typeface="Courier New" panose="02070309020205020404" pitchFamily="49" charset="0"/>
              </a:rPr>
              <a:t>github</a:t>
            </a:r>
            <a:r>
              <a:rPr lang="pt-BR" dirty="0">
                <a:cs typeface="Courier New" panose="02070309020205020404" pitchFamily="49" charset="0"/>
              </a:rPr>
              <a:t> ou </a:t>
            </a:r>
            <a:r>
              <a:rPr lang="pt-BR" i="1" dirty="0" err="1">
                <a:cs typeface="Courier New" panose="02070309020205020404" pitchFamily="49" charset="0"/>
              </a:rPr>
              <a:t>gitlab</a:t>
            </a:r>
            <a:r>
              <a:rPr lang="pt-BR" dirty="0">
                <a:cs typeface="Courier New" panose="02070309020205020404" pitchFamily="49" charset="0"/>
              </a:rPr>
              <a:t>. </a:t>
            </a:r>
            <a:r>
              <a:rPr lang="pt-BR" b="1" dirty="0">
                <a:cs typeface="Courier New" panose="02070309020205020404" pitchFamily="49" charset="0"/>
              </a:rPr>
              <a:t>Git</a:t>
            </a:r>
            <a:r>
              <a:rPr lang="pt-BR" dirty="0">
                <a:cs typeface="Courier New" panose="02070309020205020404" pitchFamily="49" charset="0"/>
              </a:rPr>
              <a:t> é um sistema </a:t>
            </a:r>
            <a:r>
              <a:rPr lang="pt-BR" i="1" dirty="0">
                <a:cs typeface="Courier New" panose="02070309020205020404" pitchFamily="49" charset="0"/>
              </a:rPr>
              <a:t>open-</a:t>
            </a:r>
            <a:r>
              <a:rPr lang="pt-BR" i="1" dirty="0" err="1">
                <a:cs typeface="Courier New" panose="02070309020205020404" pitchFamily="49" charset="0"/>
              </a:rPr>
              <a:t>source</a:t>
            </a:r>
            <a:r>
              <a:rPr lang="pt-BR" dirty="0">
                <a:cs typeface="Courier New" panose="02070309020205020404" pitchFamily="49" charset="0"/>
              </a:rPr>
              <a:t> de controle de versionamento.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Versionar projetos é uma prática essencial no mundo profissional e, em particular, na área de tecnologia, para manter um histórico de modificações deles, ou poder reverter alguma modificação que possa ter comprometido o projeto inteiro, dentre outras funcionalidades que serão aprendidas na prática.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Os projetos são normalmente armazenados em </a:t>
            </a:r>
            <a:r>
              <a:rPr lang="pt-BR" b="1" dirty="0">
                <a:cs typeface="Courier New" panose="02070309020205020404" pitchFamily="49" charset="0"/>
              </a:rPr>
              <a:t>repositórios</a:t>
            </a:r>
            <a:r>
              <a:rPr lang="pt-BR" dirty="0">
                <a:cs typeface="Courier New" panose="02070309020205020404" pitchFamily="49" charset="0"/>
              </a:rPr>
              <a:t>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Vamos aqui falar de alguns conceitos principais sobre como funciona o sistema, independente da plataforma que vamos utilizar (p.ex., </a:t>
            </a:r>
            <a:r>
              <a:rPr lang="pt-BR" i="1" dirty="0" err="1">
                <a:cs typeface="Courier New" panose="02070309020205020404" pitchFamily="49" charset="0"/>
              </a:rPr>
              <a:t>github</a:t>
            </a:r>
            <a:r>
              <a:rPr lang="pt-BR" dirty="0">
                <a:cs typeface="Courier New" panose="02070309020205020404" pitchFamily="49" charset="0"/>
              </a:rPr>
              <a:t>). Em seguida vamos aplicar alguns desses conceitos na prática.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7516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mais informações...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O tempo que temos em aula não é suficiente para conseguirmos discutir todos os detalhes por trás dessa tecnologia. Portanto, seguem abaixo algumas sugestões de conteúdos extras para estudarem: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hlinkClick r:id="rId2" tooltip="http://git-scm.com/book/en/Getting-Started-About-Version-Control"/>
              </a:rPr>
              <a:t>http://git-scm.com/book/en/Getting-Started-About-Version-Control</a:t>
            </a:r>
            <a:endParaRPr lang="pt-BR" dirty="0">
              <a:cs typeface="Courier New" panose="02070309020205020404" pitchFamily="49" charset="0"/>
            </a:endParaRP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hlinkClick r:id="rId3" tooltip="http://git-scm.com/book/en/Getting-Started-Git-Basics"/>
              </a:rPr>
              <a:t>http://git-scm.com/book/en/Getting-Started-Git-Basics</a:t>
            </a:r>
            <a:endParaRPr lang="pt-BR" dirty="0">
              <a:cs typeface="Courier New" panose="02070309020205020404" pitchFamily="49" charset="0"/>
            </a:endParaRP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  <a:hlinkClick r:id="rId4"/>
              </a:rPr>
              <a:t>http://learngitbranching.js.org/</a:t>
            </a:r>
            <a:endParaRPr lang="pt-BR" dirty="0">
              <a:cs typeface="Courier New" panose="02070309020205020404" pitchFamily="49" charset="0"/>
            </a:endParaRP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  <a:hlinkClick r:id="rId5"/>
              </a:rPr>
              <a:t>http://try.github.io/levels/1/challenges/1</a:t>
            </a:r>
            <a:endParaRPr lang="pt-BR" dirty="0">
              <a:cs typeface="Courier New" panose="02070309020205020404" pitchFamily="49" charset="0"/>
            </a:endParaRP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4772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Controle de Versões?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Controle de Versões é um sistema de grava mudanças aplicadas em um arquivo ou um conjunto de arquivos ao longo do tempo, para que o usuário possa relembrar ou recuperar depois.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Na área de tecnologia o controle de versões já é algo consolidado, uma vez que inúmeras alterações são aplicadas em um software durante a sua implementação e manutenção. No entanto, adotar um sistema de controle de versões (VCS, da sigla em inglês) é algo recomendado para qualquer área.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Quando se quer adotar um VCS, normalmente o primeiro passo é trabalhar com um controle local, fazendo cópias dos arquivos e os renomeando com algum padrão (p.ex., incluindo a data ao final do nome do arquivo).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O Git veio para otimizar esse controle de versões, permitindo inúmeras alterações que seriam muito complicadas se fossem feitas manualmente.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7401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breve história do Git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A criação do Git está atrelada à criação do Linux, quando o time responsável utilizou uma solução de controle de versão que, eventualmente, tornou-se paga. 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A comunidade Linux, portanto, começou a planejar um sistema que aproveitasse algumas das características da solução anterior, porém evoluindo diversos aspectos.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A comunidade tinha os seguintes objetivos para o novo sistema: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Velocidade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Design simples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Suporte forte para desenvolvimento não-linear, com milhares de atividades sendo realizadas em paralelo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Completamente distribuído, permitindo o acesso de qualquer lugar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Eficiente no suporte a grandes projetos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68086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Git?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b="1" dirty="0">
                <a:cs typeface="Courier New" panose="02070309020205020404" pitchFamily="49" charset="0"/>
              </a:rPr>
              <a:t>Git</a:t>
            </a:r>
            <a:r>
              <a:rPr lang="pt-BR" dirty="0">
                <a:cs typeface="Courier New" panose="02070309020205020404" pitchFamily="49" charset="0"/>
              </a:rPr>
              <a:t> funciona pensando que os dados de um repositório compõem uma série de “fotografias” de um sistema de arquivos em miniatura.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No Git, a cada vez que você aplica uma alteração (ou </a:t>
            </a:r>
            <a:r>
              <a:rPr lang="pt-BR" i="1" dirty="0" err="1">
                <a:cs typeface="Courier New" panose="02070309020205020404" pitchFamily="49" charset="0"/>
              </a:rPr>
              <a:t>commit</a:t>
            </a:r>
            <a:r>
              <a:rPr lang="pt-BR" dirty="0">
                <a:cs typeface="Courier New" panose="02070309020205020404" pitchFamily="49" charset="0"/>
              </a:rPr>
              <a:t>), ou salva o estado do seu projeto, o Git basicamente tira uma “foto” de como os arquivos do repositório estão naquele momento e então ele armazena uma referência a essa foto.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Para ser eficiente, se os arquivos não foram alterados, o Git não altera os arquivos novamente, apenas um link para a última versão do arquivo armazenada.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Sendo assim, o Git trabalha os dados como um </a:t>
            </a:r>
            <a:r>
              <a:rPr lang="pt-BR" b="1" dirty="0">
                <a:cs typeface="Courier New" panose="02070309020205020404" pitchFamily="49" charset="0"/>
              </a:rPr>
              <a:t>fluxo de fotografias</a:t>
            </a:r>
            <a:r>
              <a:rPr lang="pt-BR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97216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Git?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28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8852F8-F392-41BE-8A64-AD1C85FEA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67" y="2930768"/>
            <a:ext cx="20601866" cy="78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864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Git?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A maior parte das operações no Git precisa apenas de arquivos e recursos locais para operarem, e normalmente nenhuma informação é necessária de outro computador na rede. Isso fornece uma velocidade de operação que outros VCS não possuem. Como cada usuário possui todo o histórico do projeto no computador, a maioria das operações aparenta ser quase instantânea.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Para todos os efeitos, na prática, o Git normalmente só acrescenta informações ao seu banco de dados, nunca removendo informações. É muito difícil, e não recomendado, gerar operações que removam informações, já que essas operações podem afetar o histórico do seu projeto.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1639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D95FF0F-F271-48E7-A204-C5656918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4964670"/>
            <a:ext cx="21005800" cy="1893330"/>
          </a:xfrm>
        </p:spPr>
        <p:txBody>
          <a:bodyPr anchor="ctr">
            <a:normAutofit/>
          </a:bodyPr>
          <a:lstStyle/>
          <a:p>
            <a:pPr algn="ctr"/>
            <a:r>
              <a:rPr lang="pt-BR" sz="11500" dirty="0"/>
              <a:t>Apresentação do curso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B4A18-F13B-4442-AE35-C5DB313C2C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47B8F-3952-46BF-9FAB-EA6FCC0A18DC}" type="slidenum">
              <a:rPr lang="pt-BR" smtClean="0"/>
              <a:t>3</a:t>
            </a:fld>
            <a:endParaRPr lang="pt-BR"/>
          </a:p>
        </p:txBody>
      </p:sp>
      <p:sp>
        <p:nvSpPr>
          <p:cNvPr id="2" name="Seta: para a Esquerda 1">
            <a:hlinkClick r:id="rId2" action="ppaction://hlinksldjump"/>
            <a:extLst>
              <a:ext uri="{FF2B5EF4-FFF2-40B4-BE49-F238E27FC236}">
                <a16:creationId xmlns:a16="http://schemas.microsoft.com/office/drawing/2014/main" id="{4D0C3A3E-0A48-4337-852A-F0F396F7951D}"/>
              </a:ext>
            </a:extLst>
          </p:cNvPr>
          <p:cNvSpPr/>
          <p:nvPr/>
        </p:nvSpPr>
        <p:spPr>
          <a:xfrm>
            <a:off x="1428508" y="522995"/>
            <a:ext cx="938463" cy="986589"/>
          </a:xfrm>
          <a:prstGeom prst="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3261027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Os três estados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O Git tem três estados principais nos quais os arquivos de um repositório podem se encontrar: </a:t>
            </a:r>
            <a:r>
              <a:rPr lang="pt-BR" b="1" dirty="0">
                <a:cs typeface="Courier New" panose="02070309020205020404" pitchFamily="49" charset="0"/>
              </a:rPr>
              <a:t>modificado</a:t>
            </a:r>
            <a:r>
              <a:rPr lang="pt-BR" dirty="0">
                <a:cs typeface="Courier New" panose="02070309020205020404" pitchFamily="49" charset="0"/>
              </a:rPr>
              <a:t>, </a:t>
            </a:r>
            <a:r>
              <a:rPr lang="pt-BR" b="1" dirty="0">
                <a:cs typeface="Courier New" panose="02070309020205020404" pitchFamily="49" charset="0"/>
              </a:rPr>
              <a:t>preparado</a:t>
            </a:r>
            <a:r>
              <a:rPr lang="pt-BR" dirty="0">
                <a:cs typeface="Courier New" panose="02070309020205020404" pitchFamily="49" charset="0"/>
              </a:rPr>
              <a:t> e </a:t>
            </a:r>
            <a:r>
              <a:rPr lang="pt-BR" b="1" dirty="0">
                <a:cs typeface="Courier New" panose="02070309020205020404" pitchFamily="49" charset="0"/>
              </a:rPr>
              <a:t>“</a:t>
            </a:r>
            <a:r>
              <a:rPr lang="pt-BR" b="1" dirty="0" err="1">
                <a:cs typeface="Courier New" panose="02070309020205020404" pitchFamily="49" charset="0"/>
              </a:rPr>
              <a:t>commitado</a:t>
            </a:r>
            <a:r>
              <a:rPr lang="pt-BR" b="1" dirty="0">
                <a:cs typeface="Courier New" panose="02070309020205020404" pitchFamily="49" charset="0"/>
              </a:rPr>
              <a:t>”</a:t>
            </a:r>
            <a:r>
              <a:rPr lang="pt-BR" dirty="0">
                <a:cs typeface="Courier New" panose="02070309020205020404" pitchFamily="49" charset="0"/>
              </a:rPr>
              <a:t>: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b="1" dirty="0" err="1">
                <a:cs typeface="Courier New" panose="02070309020205020404" pitchFamily="49" charset="0"/>
              </a:rPr>
              <a:t>Commitado</a:t>
            </a:r>
            <a:r>
              <a:rPr lang="pt-BR" dirty="0">
                <a:cs typeface="Courier New" panose="02070309020205020404" pitchFamily="49" charset="0"/>
              </a:rPr>
              <a:t> significa que os dados estão armazenados de forma segura em seu banco de dados local;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b="1" dirty="0">
                <a:cs typeface="Courier New" panose="02070309020205020404" pitchFamily="49" charset="0"/>
              </a:rPr>
              <a:t>Modificado</a:t>
            </a:r>
            <a:r>
              <a:rPr lang="pt-BR" dirty="0">
                <a:cs typeface="Courier New" panose="02070309020205020404" pitchFamily="49" charset="0"/>
              </a:rPr>
              <a:t> significa que você alterou o arquivo, mas ainda não fez o </a:t>
            </a:r>
            <a:r>
              <a:rPr lang="pt-BR" dirty="0" err="1">
                <a:cs typeface="Courier New" panose="02070309020205020404" pitchFamily="49" charset="0"/>
              </a:rPr>
              <a:t>commit</a:t>
            </a:r>
            <a:r>
              <a:rPr lang="pt-BR" dirty="0">
                <a:cs typeface="Courier New" panose="02070309020205020404" pitchFamily="49" charset="0"/>
              </a:rPr>
              <a:t> no banco de dados;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b="1" dirty="0">
                <a:cs typeface="Courier New" panose="02070309020205020404" pitchFamily="49" charset="0"/>
              </a:rPr>
              <a:t>Preparado</a:t>
            </a:r>
            <a:r>
              <a:rPr lang="pt-BR" dirty="0">
                <a:cs typeface="Courier New" panose="02070309020205020404" pitchFamily="49" charset="0"/>
              </a:rPr>
              <a:t> significa que você marcou a versão atual de um arquivo modificado para fazer parte do seu próximo </a:t>
            </a:r>
            <a:r>
              <a:rPr lang="pt-BR" dirty="0" err="1">
                <a:cs typeface="Courier New" panose="02070309020205020404" pitchFamily="49" charset="0"/>
              </a:rPr>
              <a:t>commit</a:t>
            </a:r>
            <a:r>
              <a:rPr lang="pt-BR" dirty="0">
                <a:cs typeface="Courier New" panose="02070309020205020404" pitchFamily="49" charset="0"/>
              </a:rPr>
              <a:t>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Isso leva a três seções principais de um projeto Git: o diretório Git, o diretório de trabalho e área de preparo.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62319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Os três estados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31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B8AE39-F617-4246-BE1A-228066751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128" y="3161406"/>
            <a:ext cx="17225744" cy="94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0900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Branches</a:t>
            </a:r>
            <a:r>
              <a:rPr lang="pt-BR" dirty="0"/>
              <a:t> no Git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32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9A36D7-073F-47DF-8D48-430A66FB7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2717259"/>
            <a:ext cx="7620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843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Branches</a:t>
            </a:r>
            <a:r>
              <a:rPr lang="pt-BR" dirty="0"/>
              <a:t> no Git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33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9A36D7-073F-47DF-8D48-430A66FB7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2717259"/>
            <a:ext cx="7620000" cy="22098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BA83CE-3740-4BEF-B967-BBD785B28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481" y="5282659"/>
            <a:ext cx="7620000" cy="3714750"/>
          </a:xfrm>
          <a:prstGeom prst="rect">
            <a:avLst/>
          </a:prstGeom>
        </p:spPr>
      </p:pic>
      <p:sp>
        <p:nvSpPr>
          <p:cNvPr id="10" name="Seta: Dobrada para Cima 9">
            <a:extLst>
              <a:ext uri="{FF2B5EF4-FFF2-40B4-BE49-F238E27FC236}">
                <a16:creationId xmlns:a16="http://schemas.microsoft.com/office/drawing/2014/main" id="{DD4474D9-90E5-4361-9756-09E5A4EE41B9}"/>
              </a:ext>
            </a:extLst>
          </p:cNvPr>
          <p:cNvSpPr/>
          <p:nvPr/>
        </p:nvSpPr>
        <p:spPr>
          <a:xfrm rot="5400000">
            <a:off x="4935415" y="5905449"/>
            <a:ext cx="1907930" cy="1641230"/>
          </a:xfrm>
          <a:prstGeom prst="bentUp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5681780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Branches</a:t>
            </a:r>
            <a:r>
              <a:rPr lang="pt-BR" dirty="0"/>
              <a:t> no Git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34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9A36D7-073F-47DF-8D48-430A66FB7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2717259"/>
            <a:ext cx="7620000" cy="22098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BA83CE-3740-4BEF-B967-BBD785B28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481" y="5282659"/>
            <a:ext cx="7620000" cy="37147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06D4690-776D-4FC1-90DB-E62836957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481" y="9175209"/>
            <a:ext cx="10849419" cy="3905791"/>
          </a:xfrm>
          <a:prstGeom prst="rect">
            <a:avLst/>
          </a:prstGeom>
        </p:spPr>
      </p:pic>
      <p:sp>
        <p:nvSpPr>
          <p:cNvPr id="8" name="Seta: Dobrada para Cima 7">
            <a:extLst>
              <a:ext uri="{FF2B5EF4-FFF2-40B4-BE49-F238E27FC236}">
                <a16:creationId xmlns:a16="http://schemas.microsoft.com/office/drawing/2014/main" id="{83A9AD83-2C68-4BAB-BF29-53EA05643AD1}"/>
              </a:ext>
            </a:extLst>
          </p:cNvPr>
          <p:cNvSpPr/>
          <p:nvPr/>
        </p:nvSpPr>
        <p:spPr>
          <a:xfrm rot="5400000">
            <a:off x="9861954" y="9748558"/>
            <a:ext cx="1907930" cy="1641230"/>
          </a:xfrm>
          <a:prstGeom prst="bentUp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Seta: Dobrada para Cima 9">
            <a:extLst>
              <a:ext uri="{FF2B5EF4-FFF2-40B4-BE49-F238E27FC236}">
                <a16:creationId xmlns:a16="http://schemas.microsoft.com/office/drawing/2014/main" id="{88BC6E62-AB0B-4140-8AA2-C271FDF726FA}"/>
              </a:ext>
            </a:extLst>
          </p:cNvPr>
          <p:cNvSpPr/>
          <p:nvPr/>
        </p:nvSpPr>
        <p:spPr>
          <a:xfrm rot="5400000">
            <a:off x="4935415" y="5905449"/>
            <a:ext cx="1907930" cy="1641230"/>
          </a:xfrm>
          <a:prstGeom prst="bentUp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201446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Branches</a:t>
            </a:r>
            <a:r>
              <a:rPr lang="pt-BR" dirty="0"/>
              <a:t> no Git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35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06D4690-776D-4FC1-90DB-E62836957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81" y="2248930"/>
            <a:ext cx="10849419" cy="39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6689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Branches</a:t>
            </a:r>
            <a:r>
              <a:rPr lang="pt-BR" dirty="0"/>
              <a:t> no Git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36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06D4690-776D-4FC1-90DB-E62836957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81" y="2248930"/>
            <a:ext cx="10849419" cy="390579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5F77CC-E032-4645-ABA9-B7407ECA3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81" y="7561280"/>
            <a:ext cx="10849419" cy="5194160"/>
          </a:xfrm>
          <a:prstGeom prst="rect">
            <a:avLst/>
          </a:prstGeom>
        </p:spPr>
      </p:pic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93191A05-20A5-4EBC-A5E1-6431825736CB}"/>
              </a:ext>
            </a:extLst>
          </p:cNvPr>
          <p:cNvSpPr/>
          <p:nvPr/>
        </p:nvSpPr>
        <p:spPr>
          <a:xfrm>
            <a:off x="5251938" y="5791200"/>
            <a:ext cx="750277" cy="1770080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327528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Branches</a:t>
            </a:r>
            <a:r>
              <a:rPr lang="pt-BR" dirty="0"/>
              <a:t> no Git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37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06D4690-776D-4FC1-90DB-E62836957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81" y="2248930"/>
            <a:ext cx="10849419" cy="390579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5F77CC-E032-4645-ABA9-B7407ECA3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81" y="7561280"/>
            <a:ext cx="10849419" cy="519416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ADBED63-3C4B-49DD-A4B5-334CCE7C1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518" y="4407406"/>
            <a:ext cx="10512913" cy="6307748"/>
          </a:xfrm>
          <a:prstGeom prst="rect">
            <a:avLst/>
          </a:prstGeom>
        </p:spPr>
      </p:pic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93191A05-20A5-4EBC-A5E1-6431825736CB}"/>
              </a:ext>
            </a:extLst>
          </p:cNvPr>
          <p:cNvSpPr/>
          <p:nvPr/>
        </p:nvSpPr>
        <p:spPr>
          <a:xfrm>
            <a:off x="5251938" y="5791200"/>
            <a:ext cx="750277" cy="1770080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Seta: Dobrada para Cima 12">
            <a:extLst>
              <a:ext uri="{FF2B5EF4-FFF2-40B4-BE49-F238E27FC236}">
                <a16:creationId xmlns:a16="http://schemas.microsoft.com/office/drawing/2014/main" id="{7A948C40-2F71-4812-A569-AC8F6C0A732E}"/>
              </a:ext>
            </a:extLst>
          </p:cNvPr>
          <p:cNvSpPr/>
          <p:nvPr/>
        </p:nvSpPr>
        <p:spPr>
          <a:xfrm>
            <a:off x="14356874" y="9143233"/>
            <a:ext cx="2057717" cy="1770079"/>
          </a:xfrm>
          <a:prstGeom prst="bentUp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7340978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Branches</a:t>
            </a:r>
            <a:r>
              <a:rPr lang="pt-BR" dirty="0"/>
              <a:t> no Git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38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ADBED63-3C4B-49DD-A4B5-334CCE7C1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18" y="1992452"/>
            <a:ext cx="10512913" cy="63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8833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Branches</a:t>
            </a:r>
            <a:r>
              <a:rPr lang="pt-BR" dirty="0"/>
              <a:t> no Git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39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ADBED63-3C4B-49DD-A4B5-334CCE7C1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18" y="1992452"/>
            <a:ext cx="10512913" cy="63077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5549EDB-09A0-42EA-AC62-C30ADF1CB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18" y="8300200"/>
            <a:ext cx="10931082" cy="5205928"/>
          </a:xfrm>
          <a:prstGeom prst="rect">
            <a:avLst/>
          </a:prstGeom>
        </p:spPr>
      </p:pic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131F530D-8504-4F24-8658-61283E340DD0}"/>
              </a:ext>
            </a:extLst>
          </p:cNvPr>
          <p:cNvSpPr/>
          <p:nvPr/>
        </p:nvSpPr>
        <p:spPr>
          <a:xfrm>
            <a:off x="5228491" y="6743505"/>
            <a:ext cx="750277" cy="1770080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33215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984147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Contato: victor.silva@professores.ibmec.edu.br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Aulas às segundas e quartas-feiras, de 7:30 às 9:21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Grupo no </a:t>
            </a:r>
            <a:r>
              <a:rPr lang="pt-BR" dirty="0" err="1"/>
              <a:t>Whatsapp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https://chat.whatsapp.com/BCQDk3VSc4f0BjN2vbtpsa</a:t>
            </a:r>
            <a:r>
              <a:rPr lang="pt-BR" dirty="0"/>
              <a:t>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Material no GitHub: </a:t>
            </a:r>
            <a:r>
              <a:rPr lang="pt-BR" dirty="0">
                <a:hlinkClick r:id="rId3"/>
              </a:rPr>
              <a:t>https://github.com/victor0machado/2021.1-progoo</a:t>
            </a:r>
            <a:r>
              <a:rPr lang="pt-BR" dirty="0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A86C6-43EE-475D-898C-29287247F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3E6664-9382-4795-8389-8B0F47E3D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3" y="6858000"/>
            <a:ext cx="4853354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7633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Branches</a:t>
            </a:r>
            <a:r>
              <a:rPr lang="pt-BR" dirty="0"/>
              <a:t> no Git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40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ADBED63-3C4B-49DD-A4B5-334CCE7C1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18" y="1992452"/>
            <a:ext cx="10512913" cy="63077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5549EDB-09A0-42EA-AC62-C30ADF1CB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18" y="8300200"/>
            <a:ext cx="10931082" cy="520592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8AE116-0959-4B5E-8AC5-D905E991F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514" y="6319955"/>
            <a:ext cx="12367846" cy="4885299"/>
          </a:xfrm>
          <a:prstGeom prst="rect">
            <a:avLst/>
          </a:prstGeom>
        </p:spPr>
      </p:pic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131F530D-8504-4F24-8658-61283E340DD0}"/>
              </a:ext>
            </a:extLst>
          </p:cNvPr>
          <p:cNvSpPr/>
          <p:nvPr/>
        </p:nvSpPr>
        <p:spPr>
          <a:xfrm>
            <a:off x="5228491" y="6743505"/>
            <a:ext cx="750277" cy="1770080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Seta: Dobrada para Cima 14">
            <a:extLst>
              <a:ext uri="{FF2B5EF4-FFF2-40B4-BE49-F238E27FC236}">
                <a16:creationId xmlns:a16="http://schemas.microsoft.com/office/drawing/2014/main" id="{6A3AE8B7-7A73-467D-9968-37583D5CBFE3}"/>
              </a:ext>
            </a:extLst>
          </p:cNvPr>
          <p:cNvSpPr/>
          <p:nvPr/>
        </p:nvSpPr>
        <p:spPr>
          <a:xfrm>
            <a:off x="14333427" y="10095538"/>
            <a:ext cx="2057717" cy="1770079"/>
          </a:xfrm>
          <a:prstGeom prst="bentUp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4241853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Iniciando o uso de Git com GitHub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Antes de mais nada, precisamos instalar o sistema Git na nossa máquina.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  <a:hlinkClick r:id="rId2"/>
              </a:rPr>
              <a:t>https://git-scm.com/downloads</a:t>
            </a:r>
            <a:r>
              <a:rPr lang="pt-BR" dirty="0">
                <a:cs typeface="Courier New" panose="02070309020205020404" pitchFamily="49" charset="0"/>
              </a:rPr>
              <a:t> 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O GitHub (</a:t>
            </a:r>
            <a:r>
              <a:rPr lang="pt-BR" dirty="0">
                <a:cs typeface="Courier New" panose="02070309020205020404" pitchFamily="49" charset="0"/>
                <a:hlinkClick r:id="rId3"/>
              </a:rPr>
              <a:t>www.github.com</a:t>
            </a:r>
            <a:r>
              <a:rPr lang="pt-BR" dirty="0">
                <a:cs typeface="Courier New" panose="02070309020205020404" pitchFamily="49" charset="0"/>
              </a:rPr>
              <a:t>) é uma plataforma de versionamento que utiliza Git como base.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Não é o nosso objetivo ensinar a plataforma a fundo, mas vamos utilizar algumas funcionalidades. Caso tenha interesse em se aprofundar no assunto, recomendo algumas páginas: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hlinkClick r:id="rId4"/>
              </a:rPr>
              <a:t>https://github.com/</a:t>
            </a:r>
            <a:r>
              <a:rPr lang="pt-BR" dirty="0" err="1">
                <a:hlinkClick r:id="rId4"/>
              </a:rPr>
              <a:t>culturagovbr</a:t>
            </a:r>
            <a:r>
              <a:rPr lang="pt-BR" dirty="0">
                <a:hlinkClick r:id="rId4"/>
              </a:rPr>
              <a:t>/primeiros-passos</a:t>
            </a:r>
            <a:r>
              <a:rPr lang="pt-BR" dirty="0"/>
              <a:t>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hlinkClick r:id="rId5"/>
              </a:rPr>
              <a:t>https://help.github.com/</a:t>
            </a:r>
            <a:r>
              <a:rPr lang="pt-BR" dirty="0" err="1">
                <a:hlinkClick r:id="rId5"/>
              </a:rPr>
              <a:t>en</a:t>
            </a:r>
            <a:r>
              <a:rPr lang="pt-BR" dirty="0"/>
              <a:t>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hlinkClick r:id="rId6"/>
              </a:rPr>
              <a:t>https://rogerdudler.github.io/</a:t>
            </a:r>
            <a:r>
              <a:rPr lang="pt-BR" dirty="0" err="1">
                <a:hlinkClick r:id="rId6"/>
              </a:rPr>
              <a:t>git-guide</a:t>
            </a:r>
            <a:r>
              <a:rPr lang="pt-BR" dirty="0">
                <a:hlinkClick r:id="rId6"/>
              </a:rPr>
              <a:t>/index.pt_BR.html</a:t>
            </a:r>
            <a:r>
              <a:rPr lang="pt-BR" dirty="0"/>
              <a:t>.</a:t>
            </a:r>
            <a:endParaRPr lang="pt-BR" dirty="0">
              <a:cs typeface="Courier New" panose="02070309020205020404" pitchFamily="49" charset="0"/>
            </a:endParaRP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Antes de começar a configurar, crie uma conta no site.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4382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Algumas tarefas no GitHub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b="1" dirty="0">
                <a:cs typeface="Courier New" panose="02070309020205020404" pitchFamily="49" charset="0"/>
              </a:rPr>
              <a:t>Criando um novo repositório:</a:t>
            </a:r>
            <a:endParaRPr lang="pt-BR" dirty="0">
              <a:cs typeface="Courier New" panose="02070309020205020404" pitchFamily="49" charset="0"/>
            </a:endParaRP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No canto superior direito, clique no ícone do seu usuário e, em seguida, </a:t>
            </a:r>
            <a:br>
              <a:rPr lang="pt-BR" dirty="0">
                <a:cs typeface="Courier New" panose="02070309020205020404" pitchFamily="49" charset="0"/>
              </a:rPr>
            </a:br>
            <a:r>
              <a:rPr lang="pt-BR" dirty="0">
                <a:cs typeface="Courier New" panose="02070309020205020404" pitchFamily="49" charset="0"/>
              </a:rPr>
              <a:t>em </a:t>
            </a:r>
            <a:r>
              <a:rPr lang="pt-BR" b="1" dirty="0" err="1">
                <a:cs typeface="Courier New" panose="02070309020205020404" pitchFamily="49" charset="0"/>
              </a:rPr>
              <a:t>Your</a:t>
            </a:r>
            <a:r>
              <a:rPr lang="pt-BR" b="1" dirty="0">
                <a:cs typeface="Courier New" panose="02070309020205020404" pitchFamily="49" charset="0"/>
              </a:rPr>
              <a:t> Profile</a:t>
            </a:r>
            <a:r>
              <a:rPr lang="pt-BR" dirty="0">
                <a:cs typeface="Courier New" panose="02070309020205020404" pitchFamily="49" charset="0"/>
              </a:rPr>
              <a:t>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Na nova janela, clique em </a:t>
            </a:r>
            <a:r>
              <a:rPr lang="pt-BR" b="1" dirty="0" err="1">
                <a:cs typeface="Courier New" panose="02070309020205020404" pitchFamily="49" charset="0"/>
              </a:rPr>
              <a:t>Repositories</a:t>
            </a:r>
            <a:r>
              <a:rPr lang="pt-BR" dirty="0">
                <a:cs typeface="Courier New" panose="02070309020205020404" pitchFamily="49" charset="0"/>
              </a:rPr>
              <a:t> e em </a:t>
            </a:r>
            <a:r>
              <a:rPr lang="pt-BR" b="1" dirty="0">
                <a:cs typeface="Courier New" panose="02070309020205020404" pitchFamily="49" charset="0"/>
              </a:rPr>
              <a:t>New</a:t>
            </a:r>
            <a:r>
              <a:rPr lang="pt-BR" dirty="0">
                <a:cs typeface="Courier New" panose="02070309020205020404" pitchFamily="49" charset="0"/>
              </a:rPr>
              <a:t>;</a:t>
            </a:r>
          </a:p>
          <a:p>
            <a:pPr marL="2078038" lvl="2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  <a:p>
            <a:pPr marL="2078038" lvl="2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Defina um nome (evite espaços e números), insira uma </a:t>
            </a:r>
            <a:br>
              <a:rPr lang="pt-BR" dirty="0">
                <a:cs typeface="Courier New" panose="02070309020205020404" pitchFamily="49" charset="0"/>
              </a:rPr>
            </a:br>
            <a:r>
              <a:rPr lang="pt-BR" dirty="0">
                <a:cs typeface="Courier New" panose="02070309020205020404" pitchFamily="49" charset="0"/>
              </a:rPr>
              <a:t>descrição se desejar e marque a opção </a:t>
            </a:r>
            <a:r>
              <a:rPr lang="pt-BR" b="1" dirty="0" err="1">
                <a:cs typeface="Courier New" panose="02070309020205020404" pitchFamily="49" charset="0"/>
              </a:rPr>
              <a:t>Public</a:t>
            </a:r>
            <a:r>
              <a:rPr lang="pt-BR" dirty="0">
                <a:cs typeface="Courier New" panose="02070309020205020404" pitchFamily="49" charset="0"/>
              </a:rPr>
              <a:t>, para que </a:t>
            </a:r>
            <a:br>
              <a:rPr lang="pt-BR" dirty="0">
                <a:cs typeface="Courier New" panose="02070309020205020404" pitchFamily="49" charset="0"/>
              </a:rPr>
            </a:br>
            <a:r>
              <a:rPr lang="pt-BR" dirty="0">
                <a:cs typeface="Courier New" panose="02070309020205020404" pitchFamily="49" charset="0"/>
              </a:rPr>
              <a:t>ele possa ser compartilhado. Por fim, marque a caixa </a:t>
            </a:r>
            <a:br>
              <a:rPr lang="pt-BR" dirty="0">
                <a:cs typeface="Courier New" panose="02070309020205020404" pitchFamily="49" charset="0"/>
              </a:rPr>
            </a:br>
            <a:r>
              <a:rPr lang="pt-BR" b="1" dirty="0" err="1">
                <a:cs typeface="Courier New" panose="02070309020205020404" pitchFamily="49" charset="0"/>
              </a:rPr>
              <a:t>Initialize</a:t>
            </a:r>
            <a:r>
              <a:rPr lang="pt-BR" b="1" dirty="0">
                <a:cs typeface="Courier New" panose="02070309020205020404" pitchFamily="49" charset="0"/>
              </a:rPr>
              <a:t> </a:t>
            </a:r>
            <a:r>
              <a:rPr lang="pt-BR" b="1" dirty="0" err="1">
                <a:cs typeface="Courier New" panose="02070309020205020404" pitchFamily="49" charset="0"/>
              </a:rPr>
              <a:t>this</a:t>
            </a:r>
            <a:r>
              <a:rPr lang="pt-BR" b="1" dirty="0">
                <a:cs typeface="Courier New" panose="02070309020205020404" pitchFamily="49" charset="0"/>
              </a:rPr>
              <a:t> repositor </a:t>
            </a:r>
            <a:r>
              <a:rPr lang="pt-BR" b="1" dirty="0" err="1">
                <a:cs typeface="Courier New" panose="02070309020205020404" pitchFamily="49" charset="0"/>
              </a:rPr>
              <a:t>with</a:t>
            </a:r>
            <a:r>
              <a:rPr lang="pt-BR" b="1" dirty="0">
                <a:cs typeface="Courier New" panose="02070309020205020404" pitchFamily="49" charset="0"/>
              </a:rPr>
              <a:t> a README</a:t>
            </a:r>
            <a:r>
              <a:rPr lang="pt-BR" dirty="0">
                <a:cs typeface="Courier New" panose="02070309020205020404" pitchFamily="49" charset="0"/>
              </a:rPr>
              <a:t>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Clique em </a:t>
            </a:r>
            <a:r>
              <a:rPr lang="pt-BR" b="1" dirty="0" err="1">
                <a:cs typeface="Courier New" panose="02070309020205020404" pitchFamily="49" charset="0"/>
              </a:rPr>
              <a:t>Create</a:t>
            </a:r>
            <a:r>
              <a:rPr lang="pt-BR" b="1" dirty="0">
                <a:cs typeface="Courier New" panose="02070309020205020404" pitchFamily="49" charset="0"/>
              </a:rPr>
              <a:t> </a:t>
            </a:r>
            <a:r>
              <a:rPr lang="pt-BR" b="1" dirty="0" err="1">
                <a:cs typeface="Courier New" panose="02070309020205020404" pitchFamily="49" charset="0"/>
              </a:rPr>
              <a:t>repository</a:t>
            </a:r>
            <a:r>
              <a:rPr lang="pt-BR" dirty="0">
                <a:cs typeface="Courier New" panose="02070309020205020404" pitchFamily="49" charset="0"/>
              </a:rPr>
              <a:t>.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42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45DCFA5-5576-4258-AC0B-C5F613A1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08" y="502024"/>
            <a:ext cx="3006518" cy="70890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D2B1E65-825E-4257-A23B-7BDE3B779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68" y="5985960"/>
            <a:ext cx="12660670" cy="151928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BA6B74-B748-49EC-BBFF-055701418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6327" y="7847770"/>
            <a:ext cx="6801799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9073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Algumas tarefas no GitHub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b="1" dirty="0">
                <a:cs typeface="Courier New" panose="02070309020205020404" pitchFamily="49" charset="0"/>
              </a:rPr>
              <a:t>Baixando manualmente um repositório para a máquina:</a:t>
            </a:r>
            <a:endParaRPr lang="pt-BR" dirty="0">
              <a:cs typeface="Courier New" panose="02070309020205020404" pitchFamily="49" charset="0"/>
            </a:endParaRP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Na tela do seu repositório, clique em </a:t>
            </a:r>
            <a:r>
              <a:rPr lang="pt-BR" b="1" dirty="0">
                <a:cs typeface="Courier New" panose="02070309020205020404" pitchFamily="49" charset="0"/>
              </a:rPr>
              <a:t>Clone </a:t>
            </a:r>
            <a:r>
              <a:rPr lang="pt-BR" b="1" dirty="0" err="1">
                <a:cs typeface="Courier New" panose="02070309020205020404" pitchFamily="49" charset="0"/>
              </a:rPr>
              <a:t>or</a:t>
            </a:r>
            <a:r>
              <a:rPr lang="pt-BR" b="1" dirty="0">
                <a:cs typeface="Courier New" panose="02070309020205020404" pitchFamily="49" charset="0"/>
              </a:rPr>
              <a:t> download</a:t>
            </a:r>
            <a:r>
              <a:rPr lang="pt-BR" dirty="0">
                <a:cs typeface="Courier New" panose="02070309020205020404" pitchFamily="49" charset="0"/>
              </a:rPr>
              <a:t>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Em seguida, clique em </a:t>
            </a:r>
            <a:r>
              <a:rPr lang="pt-BR" b="1" dirty="0">
                <a:cs typeface="Courier New" panose="02070309020205020404" pitchFamily="49" charset="0"/>
              </a:rPr>
              <a:t>Download ZIP</a:t>
            </a:r>
            <a:r>
              <a:rPr lang="pt-BR" dirty="0">
                <a:cs typeface="Courier New" panose="02070309020205020404" pitchFamily="49" charset="0"/>
              </a:rPr>
              <a:t>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Com o arquivo .zip baixado, descompacte-o na sua pasta de projeto, substituindo arquivos antigos se necessário.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43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E10590D-2810-43FA-BD39-4CBE6DA8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94" y="7267074"/>
            <a:ext cx="10118612" cy="52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7226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Algumas tarefas no GitHub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b="1" dirty="0">
                <a:cs typeface="Courier New" panose="02070309020205020404" pitchFamily="49" charset="0"/>
              </a:rPr>
              <a:t>Fazendo um novo </a:t>
            </a:r>
            <a:r>
              <a:rPr lang="pt-BR" b="1" dirty="0" err="1">
                <a:cs typeface="Courier New" panose="02070309020205020404" pitchFamily="49" charset="0"/>
              </a:rPr>
              <a:t>commit</a:t>
            </a:r>
            <a:r>
              <a:rPr lang="pt-BR" b="1" dirty="0">
                <a:cs typeface="Courier New" panose="02070309020205020404" pitchFamily="49" charset="0"/>
              </a:rPr>
              <a:t> no seu repositório:</a:t>
            </a:r>
            <a:endParaRPr lang="pt-BR" dirty="0">
              <a:cs typeface="Courier New" panose="02070309020205020404" pitchFamily="49" charset="0"/>
            </a:endParaRP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 err="1">
                <a:cs typeface="Courier New" panose="02070309020205020404" pitchFamily="49" charset="0"/>
              </a:rPr>
              <a:t>Commits</a:t>
            </a:r>
            <a:r>
              <a:rPr lang="pt-BR" dirty="0">
                <a:cs typeface="Courier New" panose="02070309020205020404" pitchFamily="49" charset="0"/>
              </a:rPr>
              <a:t> são alterações feitas no repositório. Podem conter um único arquivo ou vários. Caso um arquivo </a:t>
            </a:r>
            <a:r>
              <a:rPr lang="pt-BR" dirty="0" err="1">
                <a:cs typeface="Courier New" panose="02070309020205020404" pitchFamily="49" charset="0"/>
              </a:rPr>
              <a:t>commitado</a:t>
            </a:r>
            <a:r>
              <a:rPr lang="pt-BR" dirty="0">
                <a:cs typeface="Courier New" panose="02070309020205020404" pitchFamily="49" charset="0"/>
              </a:rPr>
              <a:t> já exista, o GitHub vai fazer um controle de versão, comparando as alterações entre a versão anterior e a que foi </a:t>
            </a:r>
            <a:r>
              <a:rPr lang="pt-BR" dirty="0" err="1">
                <a:cs typeface="Courier New" panose="02070309020205020404" pitchFamily="49" charset="0"/>
              </a:rPr>
              <a:t>commitada</a:t>
            </a:r>
            <a:r>
              <a:rPr lang="pt-BR" dirty="0">
                <a:cs typeface="Courier New" panose="02070309020205020404" pitchFamily="49" charset="0"/>
              </a:rPr>
              <a:t>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Na tela do seu repositório, clique em </a:t>
            </a:r>
            <a:r>
              <a:rPr lang="pt-BR" b="1" dirty="0">
                <a:cs typeface="Courier New" panose="02070309020205020404" pitchFamily="49" charset="0"/>
              </a:rPr>
              <a:t>Upload files</a:t>
            </a:r>
            <a:r>
              <a:rPr lang="pt-BR" dirty="0">
                <a:cs typeface="Courier New" panose="02070309020205020404" pitchFamily="49" charset="0"/>
              </a:rPr>
              <a:t>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Arraste para a tela os arquivos que deseja incluir;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Insira uma breve descrição do que está sendo </a:t>
            </a:r>
            <a:br>
              <a:rPr lang="pt-BR" dirty="0">
                <a:cs typeface="Courier New" panose="02070309020205020404" pitchFamily="49" charset="0"/>
              </a:rPr>
            </a:br>
            <a:r>
              <a:rPr lang="pt-BR" dirty="0" err="1">
                <a:cs typeface="Courier New" panose="02070309020205020404" pitchFamily="49" charset="0"/>
              </a:rPr>
              <a:t>commitado</a:t>
            </a:r>
            <a:r>
              <a:rPr lang="pt-BR" dirty="0">
                <a:cs typeface="Courier New" panose="02070309020205020404" pitchFamily="49" charset="0"/>
              </a:rPr>
              <a:t>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Deixe marcada a opção </a:t>
            </a:r>
            <a:r>
              <a:rPr lang="pt-BR" b="1" dirty="0" err="1">
                <a:cs typeface="Courier New" panose="02070309020205020404" pitchFamily="49" charset="0"/>
              </a:rPr>
              <a:t>Commit</a:t>
            </a:r>
            <a:r>
              <a:rPr lang="pt-BR" b="1" dirty="0">
                <a:cs typeface="Courier New" panose="02070309020205020404" pitchFamily="49" charset="0"/>
              </a:rPr>
              <a:t> </a:t>
            </a:r>
            <a:r>
              <a:rPr lang="pt-BR" b="1" dirty="0" err="1">
                <a:cs typeface="Courier New" panose="02070309020205020404" pitchFamily="49" charset="0"/>
              </a:rPr>
              <a:t>directly</a:t>
            </a:r>
            <a:r>
              <a:rPr lang="pt-BR" b="1" dirty="0">
                <a:cs typeface="Courier New" panose="02070309020205020404" pitchFamily="49" charset="0"/>
              </a:rPr>
              <a:t> </a:t>
            </a:r>
            <a:r>
              <a:rPr lang="pt-BR" b="1" dirty="0" err="1">
                <a:cs typeface="Courier New" panose="02070309020205020404" pitchFamily="49" charset="0"/>
              </a:rPr>
              <a:t>to</a:t>
            </a:r>
            <a:r>
              <a:rPr lang="pt-BR" b="1" dirty="0">
                <a:cs typeface="Courier New" panose="02070309020205020404" pitchFamily="49" charset="0"/>
              </a:rPr>
              <a:t> </a:t>
            </a:r>
            <a:r>
              <a:rPr lang="pt-BR" b="1" dirty="0" err="1">
                <a:cs typeface="Courier New" panose="02070309020205020404" pitchFamily="49" charset="0"/>
              </a:rPr>
              <a:t>the</a:t>
            </a:r>
            <a:r>
              <a:rPr lang="pt-BR" b="1" dirty="0">
                <a:cs typeface="Courier New" panose="02070309020205020404" pitchFamily="49" charset="0"/>
              </a:rPr>
              <a:t> </a:t>
            </a:r>
            <a:br>
              <a:rPr lang="pt-BR" b="1" dirty="0">
                <a:cs typeface="Courier New" panose="02070309020205020404" pitchFamily="49" charset="0"/>
              </a:rPr>
            </a:br>
            <a:r>
              <a:rPr lang="pt-BR" b="1" dirty="0">
                <a:cs typeface="Courier New" panose="02070309020205020404" pitchFamily="49" charset="0"/>
              </a:rPr>
              <a:t>master </a:t>
            </a:r>
            <a:r>
              <a:rPr lang="pt-BR" b="1" dirty="0" err="1">
                <a:cs typeface="Courier New" panose="02070309020205020404" pitchFamily="49" charset="0"/>
              </a:rPr>
              <a:t>branch</a:t>
            </a:r>
            <a:r>
              <a:rPr lang="pt-BR" dirty="0">
                <a:cs typeface="Courier New" panose="02070309020205020404" pitchFamily="49" charset="0"/>
              </a:rPr>
              <a:t>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Clique em </a:t>
            </a:r>
            <a:r>
              <a:rPr lang="pt-BR" b="1" dirty="0" err="1">
                <a:cs typeface="Courier New" panose="02070309020205020404" pitchFamily="49" charset="0"/>
              </a:rPr>
              <a:t>Commit</a:t>
            </a:r>
            <a:r>
              <a:rPr lang="pt-BR" b="1" dirty="0">
                <a:cs typeface="Courier New" panose="02070309020205020404" pitchFamily="49" charset="0"/>
              </a:rPr>
              <a:t> </a:t>
            </a:r>
            <a:r>
              <a:rPr lang="pt-BR" b="1" dirty="0" err="1">
                <a:cs typeface="Courier New" panose="02070309020205020404" pitchFamily="49" charset="0"/>
              </a:rPr>
              <a:t>changes</a:t>
            </a:r>
            <a:r>
              <a:rPr lang="pt-BR" dirty="0">
                <a:cs typeface="Courier New" panose="02070309020205020404" pitchFamily="49" charset="0"/>
              </a:rPr>
              <a:t>.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44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C841EA-0F07-4095-9A38-1467F2FB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221" y="5597847"/>
            <a:ext cx="7905275" cy="755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7589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Algumas tarefas no GitHub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b="1" dirty="0">
                <a:cs typeface="Courier New" panose="02070309020205020404" pitchFamily="49" charset="0"/>
              </a:rPr>
              <a:t>Submetendo um trabalho para revisão:</a:t>
            </a:r>
            <a:endParaRPr lang="pt-BR" dirty="0">
              <a:cs typeface="Courier New" panose="02070309020205020404" pitchFamily="49" charset="0"/>
            </a:endParaRP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Um </a:t>
            </a:r>
            <a:r>
              <a:rPr lang="pt-BR" b="1" dirty="0" err="1">
                <a:cs typeface="Courier New" panose="02070309020205020404" pitchFamily="49" charset="0"/>
              </a:rPr>
              <a:t>pull</a:t>
            </a:r>
            <a:r>
              <a:rPr lang="pt-BR" b="1" dirty="0">
                <a:cs typeface="Courier New" panose="02070309020205020404" pitchFamily="49" charset="0"/>
              </a:rPr>
              <a:t> </a:t>
            </a:r>
            <a:r>
              <a:rPr lang="pt-BR" b="1" dirty="0" err="1">
                <a:cs typeface="Courier New" panose="02070309020205020404" pitchFamily="49" charset="0"/>
              </a:rPr>
              <a:t>request</a:t>
            </a:r>
            <a:r>
              <a:rPr lang="pt-BR" dirty="0">
                <a:cs typeface="Courier New" panose="02070309020205020404" pitchFamily="49" charset="0"/>
              </a:rPr>
              <a:t> é o ato de submeter para aprovação as alterações ou inserções de código de um ou mais arquivos. A pessoa que abre um </a:t>
            </a:r>
            <a:r>
              <a:rPr lang="pt-BR" b="1" dirty="0" err="1">
                <a:cs typeface="Courier New" panose="02070309020205020404" pitchFamily="49" charset="0"/>
              </a:rPr>
              <a:t>pull</a:t>
            </a:r>
            <a:r>
              <a:rPr lang="pt-BR" b="1" dirty="0">
                <a:cs typeface="Courier New" panose="02070309020205020404" pitchFamily="49" charset="0"/>
              </a:rPr>
              <a:t> </a:t>
            </a:r>
            <a:r>
              <a:rPr lang="pt-BR" b="1" dirty="0" err="1">
                <a:cs typeface="Courier New" panose="02070309020205020404" pitchFamily="49" charset="0"/>
              </a:rPr>
              <a:t>request</a:t>
            </a:r>
            <a:r>
              <a:rPr lang="pt-BR" dirty="0">
                <a:cs typeface="Courier New" panose="02070309020205020404" pitchFamily="49" charset="0"/>
              </a:rPr>
              <a:t> sinaliza que gostaria de uma aprovação do conteúdo antes de ele ser, de fato, incorporado ao repositório;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No repositório desejado, clique na pasta em que você deseja incluir ou atualizar os arquivos;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Clique em </a:t>
            </a:r>
            <a:r>
              <a:rPr lang="pt-BR" b="1" dirty="0">
                <a:cs typeface="Courier New" panose="02070309020205020404" pitchFamily="49" charset="0"/>
              </a:rPr>
              <a:t>Upload files</a:t>
            </a:r>
            <a:r>
              <a:rPr lang="pt-BR" dirty="0">
                <a:cs typeface="Courier New" panose="02070309020205020404" pitchFamily="49" charset="0"/>
              </a:rPr>
              <a:t>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Arraste para a tela o(s) arquivo(s) com a sua atualização, e na descrição explique o que está sendo feito. Em seguida, clique em </a:t>
            </a:r>
            <a:r>
              <a:rPr lang="pt-BR" b="1" dirty="0" err="1">
                <a:cs typeface="Courier New" panose="02070309020205020404" pitchFamily="49" charset="0"/>
              </a:rPr>
              <a:t>Commit</a:t>
            </a:r>
            <a:r>
              <a:rPr lang="pt-BR" b="1" dirty="0">
                <a:cs typeface="Courier New" panose="02070309020205020404" pitchFamily="49" charset="0"/>
              </a:rPr>
              <a:t> </a:t>
            </a:r>
            <a:r>
              <a:rPr lang="pt-BR" b="1" dirty="0" err="1">
                <a:cs typeface="Courier New" panose="02070309020205020404" pitchFamily="49" charset="0"/>
              </a:rPr>
              <a:t>changes</a:t>
            </a:r>
            <a:r>
              <a:rPr lang="pt-BR" dirty="0">
                <a:cs typeface="Courier New" panose="02070309020205020404" pitchFamily="49" charset="0"/>
              </a:rPr>
              <a:t>;</a:t>
            </a:r>
          </a:p>
          <a:p>
            <a:pPr marL="1377950" lvl="1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Na nova janela, insira um comentário e depois clique em </a:t>
            </a:r>
            <a:r>
              <a:rPr lang="pt-BR" b="1" dirty="0" err="1">
                <a:cs typeface="Courier New" panose="02070309020205020404" pitchFamily="49" charset="0"/>
              </a:rPr>
              <a:t>Create</a:t>
            </a:r>
            <a:r>
              <a:rPr lang="pt-BR" b="1" dirty="0">
                <a:cs typeface="Courier New" panose="02070309020205020404" pitchFamily="49" charset="0"/>
              </a:rPr>
              <a:t> </a:t>
            </a:r>
            <a:r>
              <a:rPr lang="pt-BR" b="1" dirty="0" err="1">
                <a:cs typeface="Courier New" panose="02070309020205020404" pitchFamily="49" charset="0"/>
              </a:rPr>
              <a:t>pull</a:t>
            </a:r>
            <a:r>
              <a:rPr lang="pt-BR" b="1" dirty="0">
                <a:cs typeface="Courier New" panose="02070309020205020404" pitchFamily="49" charset="0"/>
              </a:rPr>
              <a:t> </a:t>
            </a:r>
            <a:r>
              <a:rPr lang="pt-BR" b="1" dirty="0" err="1">
                <a:cs typeface="Courier New" panose="02070309020205020404" pitchFamily="49" charset="0"/>
              </a:rPr>
              <a:t>request</a:t>
            </a:r>
            <a:r>
              <a:rPr lang="pt-BR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7166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Alguns comandos do Git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Apesar do </a:t>
            </a:r>
            <a:r>
              <a:rPr lang="pt-BR" dirty="0" err="1">
                <a:cs typeface="Courier New" panose="02070309020205020404" pitchFamily="49" charset="0"/>
              </a:rPr>
              <a:t>Github</a:t>
            </a:r>
            <a:r>
              <a:rPr lang="pt-BR" dirty="0">
                <a:cs typeface="Courier New" panose="02070309020205020404" pitchFamily="49" charset="0"/>
              </a:rPr>
              <a:t> fornecer recursos para operar com Git direto pelo navegador, esses recursos são limitados. Por exemplo, fazer checkout de um novo </a:t>
            </a:r>
            <a:r>
              <a:rPr lang="pt-BR" dirty="0" err="1">
                <a:cs typeface="Courier New" panose="02070309020205020404" pitchFamily="49" charset="0"/>
              </a:rPr>
              <a:t>branch</a:t>
            </a:r>
            <a:r>
              <a:rPr lang="pt-BR" dirty="0">
                <a:cs typeface="Courier New" panose="02070309020205020404" pitchFamily="49" charset="0"/>
              </a:rPr>
              <a:t> apenas pelo navegador pode ser bem complicado.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Uma forma mais usual de se usar o Git é através de programas específicos para o computador.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É bem comum utilizar os comandos do Git por linha de comando, porém existem bons programas para uso do Git através de uma interface gráfica, como o </a:t>
            </a:r>
            <a:r>
              <a:rPr lang="pt-BR" dirty="0">
                <a:cs typeface="Courier New" panose="02070309020205020404" pitchFamily="49" charset="0"/>
                <a:hlinkClick r:id="rId2"/>
              </a:rPr>
              <a:t>Sourcetree</a:t>
            </a:r>
            <a:r>
              <a:rPr lang="pt-BR" dirty="0">
                <a:cs typeface="Courier New" panose="02070309020205020404" pitchFamily="49" charset="0"/>
              </a:rPr>
              <a:t>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No slide a seguir serão apresentados alguns comandos comuns para o uso do Git pela linha de comando. Eles podem ser executados pelo Git </a:t>
            </a:r>
            <a:r>
              <a:rPr lang="pt-BR" dirty="0" err="1">
                <a:cs typeface="Courier New" panose="02070309020205020404" pitchFamily="49" charset="0"/>
              </a:rPr>
              <a:t>Bash</a:t>
            </a:r>
            <a:r>
              <a:rPr lang="pt-BR" dirty="0">
                <a:cs typeface="Courier New" panose="02070309020205020404" pitchFamily="49" charset="0"/>
              </a:rPr>
              <a:t> (programa instalado junto com o Git), ou pelo terminal.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50732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Alguns comandos do Git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Uma observação, para facilitar as operações, é trabalhar sempre na raiz do repositório.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Com o terminal na raiz do repositório, insira os seguintes comandos para obter os efeitos apresentados: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47</a:t>
            </a:fld>
            <a:endParaRPr lang="pt-BR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73D1415-0AAC-457C-B861-42DFD234B8DA}"/>
              </a:ext>
            </a:extLst>
          </p:cNvPr>
          <p:cNvGraphicFramePr>
            <a:graphicFrameLocks noGrp="1"/>
          </p:cNvGraphicFramePr>
          <p:nvPr/>
        </p:nvGraphicFramePr>
        <p:xfrm>
          <a:off x="1477108" y="5833794"/>
          <a:ext cx="21429784" cy="731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94030">
                  <a:extLst>
                    <a:ext uri="{9D8B030D-6E8A-4147-A177-3AD203B41FA5}">
                      <a16:colId xmlns:a16="http://schemas.microsoft.com/office/drawing/2014/main" val="3685747779"/>
                    </a:ext>
                  </a:extLst>
                </a:gridCol>
                <a:gridCol w="16435754">
                  <a:extLst>
                    <a:ext uri="{9D8B030D-6E8A-4147-A177-3AD203B41FA5}">
                      <a16:colId xmlns:a16="http://schemas.microsoft.com/office/drawing/2014/main" val="381811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44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init</a:t>
                      </a:r>
                      <a:endParaRPr lang="pt-BR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Inicia um repositório Git no diretório em questão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Indica os status de arquivos modificados, adicionados ou removidos, além de arquivos preparados (</a:t>
                      </a:r>
                      <a:r>
                        <a:rPr lang="pt-BR" dirty="0" err="1"/>
                        <a:t>staged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73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&lt;arquivo&gt;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Prepara o arquivo mencionado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5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–u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Prepara todos os arquivos modificados (porém não faz nada com arquivos novos)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Prepara todos os arquivos (incluindo arquivos novos)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2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commit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-m “Mensagem”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Faz um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dos arquivos preparados, incluindo a mensagem de </a:t>
                      </a:r>
                      <a:r>
                        <a:rPr lang="pt-BR" dirty="0" err="1"/>
                        <a:t>commit</a:t>
                      </a:r>
                      <a:r>
                        <a:rPr lang="pt-BR" dirty="0"/>
                        <a:t> definida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2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restore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&lt;arquivo&gt;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Desfaz modificações do arquivo que não foi preparado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7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restore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--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staged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&lt;arquivo&gt;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Desfaz a preparação do arquivo (porém mantém modificações)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9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pull</a:t>
                      </a:r>
                      <a:endParaRPr lang="pt-BR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No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escolhido, atualiza as informações com o repositório remoto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69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branch</a:t>
                      </a:r>
                      <a:endParaRPr lang="pt-BR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Lista todos os </a:t>
                      </a:r>
                      <a:r>
                        <a:rPr lang="pt-BR" dirty="0" err="1"/>
                        <a:t>branches</a:t>
                      </a:r>
                      <a:r>
                        <a:rPr lang="pt-BR" dirty="0"/>
                        <a:t> armazenados localmente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6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branch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--show-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current</a:t>
                      </a:r>
                      <a:endParaRPr lang="pt-BR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Lista o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atual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21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branch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-m &lt;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novo_nome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Renomeia o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atual (cuidado ao fazer isso para </a:t>
                      </a:r>
                      <a:r>
                        <a:rPr lang="pt-BR" dirty="0" err="1"/>
                        <a:t>branches</a:t>
                      </a:r>
                      <a:r>
                        <a:rPr lang="pt-BR" dirty="0"/>
                        <a:t> que já estão no repositório remoto!)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3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checkout &lt;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branch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Dá checkout no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mencionado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8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checkout -b &lt;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branch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Cria um novo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, com o nome mencionado, e dá checkout nele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1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r>
                        <a:rPr lang="pt-BR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pt-BR" sz="24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push</a:t>
                      </a:r>
                      <a:endParaRPr lang="pt-BR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Envia os </a:t>
                      </a:r>
                      <a:r>
                        <a:rPr lang="pt-BR" dirty="0" err="1"/>
                        <a:t>commits</a:t>
                      </a:r>
                      <a:r>
                        <a:rPr lang="pt-BR" dirty="0"/>
                        <a:t> realizados localmente para o </a:t>
                      </a:r>
                      <a:r>
                        <a:rPr lang="pt-BR" dirty="0" err="1"/>
                        <a:t>branch</a:t>
                      </a:r>
                      <a:r>
                        <a:rPr lang="pt-BR" dirty="0"/>
                        <a:t> remoto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3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35840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GitHub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Uma boa forma de manter o seu portfólio sempre atualizado é com uma página pessoal, na qual você inclui seu currículo, projetos realizados, trabalhos, interesses pessoais e profissionais, e outras informações que achar pertinente.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O </a:t>
            </a:r>
            <a:r>
              <a:rPr lang="pt-BR" dirty="0" err="1">
                <a:cs typeface="Courier New" panose="02070309020205020404" pitchFamily="49" charset="0"/>
              </a:rPr>
              <a:t>Github</a:t>
            </a:r>
            <a:r>
              <a:rPr lang="pt-BR" dirty="0">
                <a:cs typeface="Courier New" panose="02070309020205020404" pitchFamily="49" charset="0"/>
              </a:rPr>
              <a:t> possui uma forma muito simples de se criar um repositório que também serve como página pessoal.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Para isso, crie um repositório normal, vá na página desse repositório e clique em “Settings”.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48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77E6F8-4DB5-4CFE-BB11-D22CA2EA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79" y="8088922"/>
            <a:ext cx="16223842" cy="325901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E21442-A2C5-4681-BF31-86717E166BE7}"/>
              </a:ext>
            </a:extLst>
          </p:cNvPr>
          <p:cNvSpPr/>
          <p:nvPr/>
        </p:nvSpPr>
        <p:spPr>
          <a:xfrm>
            <a:off x="17139138" y="7909253"/>
            <a:ext cx="1992924" cy="118785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9380185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GitHub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Nas configurações, desça a página até encontrar a seção “GitHub </a:t>
            </a:r>
            <a:r>
              <a:rPr lang="pt-BR" dirty="0" err="1">
                <a:cs typeface="Courier New" panose="02070309020205020404" pitchFamily="49" charset="0"/>
              </a:rPr>
              <a:t>Pages</a:t>
            </a:r>
            <a:r>
              <a:rPr lang="pt-BR" dirty="0">
                <a:cs typeface="Courier New" panose="02070309020205020404" pitchFamily="49" charset="0"/>
              </a:rPr>
              <a:t>”.</a:t>
            </a:r>
          </a:p>
          <a:p>
            <a:pPr marL="2794000" lvl="3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  <a:p>
            <a:pPr marL="2794000" lvl="3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  <a:p>
            <a:pPr marL="2794000" lvl="3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  <a:p>
            <a:pPr marL="2794000" lvl="3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  <a:p>
            <a:pPr marL="2794000" lvl="3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No campo “</a:t>
            </a:r>
            <a:r>
              <a:rPr lang="pt-BR" dirty="0" err="1">
                <a:cs typeface="Courier New" panose="02070309020205020404" pitchFamily="49" charset="0"/>
              </a:rPr>
              <a:t>Source</a:t>
            </a:r>
            <a:r>
              <a:rPr lang="pt-BR" dirty="0">
                <a:cs typeface="Courier New" panose="02070309020205020404" pitchFamily="49" charset="0"/>
              </a:rPr>
              <a:t>”, indique o </a:t>
            </a:r>
            <a:r>
              <a:rPr lang="pt-BR" dirty="0" err="1">
                <a:cs typeface="Courier New" panose="02070309020205020404" pitchFamily="49" charset="0"/>
              </a:rPr>
              <a:t>branch</a:t>
            </a:r>
            <a:r>
              <a:rPr lang="pt-BR" dirty="0">
                <a:cs typeface="Courier New" panose="02070309020205020404" pitchFamily="49" charset="0"/>
              </a:rPr>
              <a:t> que você quer que seja a sua página principal (usualmente é o </a:t>
            </a:r>
            <a:r>
              <a:rPr lang="pt-BR" dirty="0" err="1">
                <a:cs typeface="Courier New" panose="02070309020205020404" pitchFamily="49" charset="0"/>
              </a:rPr>
              <a:t>branch</a:t>
            </a:r>
            <a:r>
              <a:rPr lang="pt-BR" dirty="0">
                <a:cs typeface="Courier New" panose="02070309020205020404" pitchFamily="49" charset="0"/>
              </a:rPr>
              <a:t> master). Se quiser, escolha um tema da lista de temas gratuitos disponíveis e, em seguida, clique em “</a:t>
            </a:r>
            <a:r>
              <a:rPr lang="pt-BR" dirty="0" err="1">
                <a:cs typeface="Courier New" panose="02070309020205020404" pitchFamily="49" charset="0"/>
              </a:rPr>
              <a:t>Save</a:t>
            </a:r>
            <a:r>
              <a:rPr lang="pt-BR" dirty="0">
                <a:cs typeface="Courier New" panose="02070309020205020404" pitchFamily="49" charset="0"/>
              </a:rPr>
              <a:t>”.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49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C20BAB-16D1-429F-8E7E-B8046B4D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84" y="3587262"/>
            <a:ext cx="11942632" cy="41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059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689100" y="2604529"/>
            <a:ext cx="21005800" cy="10595655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A86C6-43EE-475D-898C-29287247F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5</a:t>
            </a:fld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9ED3B9D-5546-41AA-8223-966B136CC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533"/>
              </p:ext>
            </p:extLst>
          </p:nvPr>
        </p:nvGraphicFramePr>
        <p:xfrm>
          <a:off x="4092000" y="2248930"/>
          <a:ext cx="16200000" cy="104060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53723">
                  <a:extLst>
                    <a:ext uri="{9D8B030D-6E8A-4147-A177-3AD203B41FA5}">
                      <a16:colId xmlns:a16="http://schemas.microsoft.com/office/drawing/2014/main" val="1288035488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275038851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86885205"/>
                    </a:ext>
                  </a:extLst>
                </a:gridCol>
                <a:gridCol w="11007323">
                  <a:extLst>
                    <a:ext uri="{9D8B030D-6E8A-4147-A177-3AD203B41FA5}">
                      <a16:colId xmlns:a16="http://schemas.microsoft.com/office/drawing/2014/main" val="1203779666"/>
                    </a:ext>
                  </a:extLst>
                </a:gridCol>
              </a:tblGrid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Aula</a:t>
                      </a:r>
                      <a:endParaRPr lang="pt-BR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69" marR="12369" marT="12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Dia</a:t>
                      </a:r>
                      <a:endParaRPr lang="pt-BR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69" marR="12369" marT="12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Dia sem.</a:t>
                      </a:r>
                      <a:endParaRPr lang="pt-BR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69" marR="12369" marT="12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Tópico</a:t>
                      </a:r>
                      <a:endParaRPr lang="pt-BR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69" marR="12369" marT="12369" marB="0" anchor="ctr"/>
                </a:tc>
                <a:extLst>
                  <a:ext uri="{0D108BD9-81ED-4DB2-BD59-A6C34878D82A}">
                    <a16:rowId xmlns:a16="http://schemas.microsoft.com/office/drawing/2014/main" val="1206983840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22/02/2021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Introdução à disciplina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053517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24/02/2021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Sobre paradigmas de programação / Introdução ao Git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3147800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01/03/2021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Fundamentos de OO: abstração, reuso, encapsulamento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8678326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03/03/2021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Conceitos iniciais de Java: parte 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1662676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08/03/2021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Conceitos iniciais de Java: parte 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7261518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10/03/2021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Conceitos iniciais de Java: parte 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138777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15/03/2021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Conceitos estruturais: classe, atributo, método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8618023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17/03/2021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Conceitos estruturais: objeto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9550160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22/03/2021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Noções de UML: introdução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3141684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24/03/2021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Noções de UML: diagramas de classes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2810369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29/03/2021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Conceitos relacionais: herança e polimorfismo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045620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31/03/2021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Conceitos relacionais: associação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7979950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05/04/2021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Conceitos relacionais: interface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6999006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07/04/2021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SEM AULA (SEMANA AP1)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1576780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12/04/2021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SEM AULA (SEMANA AP1)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769931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14/04/2021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SEM AULA (SEMANA AP1)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6344695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19/04/2021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Conceitos organizacionais: pacotes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4830374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21/04/2021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SEM AULA (TIRADENTES)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7935695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26/04/2021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Conceitos organizacionais: visibilidades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3923337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28/04/2021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Noções de UML: diagramas de caso de uso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7153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925147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GitHub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A página terá uma atualização que mostrará a URL do site, além de incluir um campo no qual você pode inserir um domínio customizado, caso o tenha.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50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2D8B422-4EAD-415C-8C68-AC2A9797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925" y="4335532"/>
            <a:ext cx="12106150" cy="67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6112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4C52A0-42D9-47BB-966A-7FE92FD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GitHub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BD8255-54D1-42B3-9B71-2D45D22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60944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O site funciona como um repositório normal. Todas as páginas devem ser escritas em </a:t>
            </a:r>
            <a:r>
              <a:rPr lang="pt-BR" dirty="0" err="1">
                <a:cs typeface="Courier New" panose="02070309020205020404" pitchFamily="49" charset="0"/>
              </a:rPr>
              <a:t>Markdown</a:t>
            </a:r>
            <a:r>
              <a:rPr lang="pt-BR" dirty="0">
                <a:cs typeface="Courier New" panose="02070309020205020404" pitchFamily="49" charset="0"/>
              </a:rPr>
              <a:t>, que já vimos ao longo do curso.</a:t>
            </a: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endParaRPr lang="pt-BR" dirty="0">
              <a:cs typeface="Courier New" panose="02070309020205020404" pitchFamily="49" charset="0"/>
            </a:endParaRPr>
          </a:p>
          <a:p>
            <a:pPr marL="742950" indent="-742950">
              <a:buSzPct val="100000"/>
              <a:buFont typeface="Arial" panose="020B0604020202020204" pitchFamily="34" charset="0"/>
              <a:buChar char="•"/>
            </a:pPr>
            <a:r>
              <a:rPr lang="pt-BR" dirty="0">
                <a:cs typeface="Courier New" panose="02070309020205020404" pitchFamily="49" charset="0"/>
              </a:rPr>
              <a:t>O único arquivo exigido para o site é o </a:t>
            </a:r>
            <a:r>
              <a:rPr lang="pt-BR" b="1" dirty="0">
                <a:cs typeface="Courier New" panose="02070309020205020404" pitchFamily="49" charset="0"/>
              </a:rPr>
              <a:t>index.md</a:t>
            </a:r>
            <a:r>
              <a:rPr lang="pt-BR" dirty="0">
                <a:cs typeface="Courier New" panose="02070309020205020404" pitchFamily="49" charset="0"/>
              </a:rPr>
              <a:t>, que deve ficar na raiz do repositório. Novos arquivos e pastas podem ser criados se necessário, e a navegação é sempre relativa à raiz do repositório.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C5ECBA-0615-433C-B308-162C7F749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5BDD-CC3D-4492-88ED-922B282360E3}" type="slidenum">
              <a:rPr lang="pt-BR" smtClean="0"/>
              <a:t>51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3283BE-4225-4141-8B5E-5B49637D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31" y="4238603"/>
            <a:ext cx="8206154" cy="3972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BEFD30F-AC0F-41A4-A80D-D1B8A9CA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325" y="4238603"/>
            <a:ext cx="9015045" cy="39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2218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PT_graduação_contracapa.png" descr="PPT_graduação_contracap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aixaDeTexto 2"/>
          <p:cNvSpPr txBox="1"/>
          <p:nvPr/>
        </p:nvSpPr>
        <p:spPr>
          <a:xfrm>
            <a:off x="2160971" y="11172650"/>
            <a:ext cx="5681043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88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OBRIGADO!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689100" y="2604530"/>
            <a:ext cx="21005800" cy="10548762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A86C6-43EE-475D-898C-29287247F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6</a:t>
            </a:fld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325D2AA-0023-4C5E-9FA6-A4A989A93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96516"/>
              </p:ext>
            </p:extLst>
          </p:nvPr>
        </p:nvGraphicFramePr>
        <p:xfrm>
          <a:off x="4092000" y="2251304"/>
          <a:ext cx="16200000" cy="104060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6492">
                  <a:extLst>
                    <a:ext uri="{9D8B030D-6E8A-4147-A177-3AD203B41FA5}">
                      <a16:colId xmlns:a16="http://schemas.microsoft.com/office/drawing/2014/main" val="1288035488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2750388513"/>
                    </a:ext>
                  </a:extLst>
                </a:gridCol>
                <a:gridCol w="1946031">
                  <a:extLst>
                    <a:ext uri="{9D8B030D-6E8A-4147-A177-3AD203B41FA5}">
                      <a16:colId xmlns:a16="http://schemas.microsoft.com/office/drawing/2014/main" val="1186885205"/>
                    </a:ext>
                  </a:extLst>
                </a:gridCol>
                <a:gridCol w="11007323">
                  <a:extLst>
                    <a:ext uri="{9D8B030D-6E8A-4147-A177-3AD203B41FA5}">
                      <a16:colId xmlns:a16="http://schemas.microsoft.com/office/drawing/2014/main" val="1203779666"/>
                    </a:ext>
                  </a:extLst>
                </a:gridCol>
              </a:tblGrid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Aula</a:t>
                      </a:r>
                      <a:endParaRPr lang="pt-BR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69" marR="12369" marT="12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Dia</a:t>
                      </a:r>
                      <a:endParaRPr lang="pt-BR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69" marR="12369" marT="12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Dia sem.</a:t>
                      </a:r>
                      <a:endParaRPr lang="pt-BR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69" marR="12369" marT="123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Tópico</a:t>
                      </a:r>
                      <a:endParaRPr lang="pt-BR" sz="3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69" marR="12369" marT="12369" marB="0" anchor="ctr"/>
                </a:tc>
                <a:extLst>
                  <a:ext uri="{0D108BD9-81ED-4DB2-BD59-A6C34878D82A}">
                    <a16:rowId xmlns:a16="http://schemas.microsoft.com/office/drawing/2014/main" val="1206983840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03/05/2021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Noções de UML: diagramas de atividades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3549070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05/05/2021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Noções de UML: diagramas de sequência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134237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10/05/2021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Boas práticas da OOP: parte 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6199069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12/05/2021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Boas práticas da OOP: parte 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5167582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17/05/2021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Boas práticas da OOP: parte 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3996897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19/05/2021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Princípios SOLID: parte 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6886385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24/05/2021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Princípios SOLID: parte 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0268323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26/05/2021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Princípios SOLID: parte 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3099829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31/05/2021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Princípios SOLID: parte 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8707544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02/06/2021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Princípios SOLID: parte 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3745261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07/06/2021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Design smells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99067350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09/06/2021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Métricas de código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8836145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14/06/2021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Frameworks Java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7577037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16/06/2021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Frameworks Java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8127160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21/06/2021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Frameworks Java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5468769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23/06/2021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SEM AULA (SEMANA AP2)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5783571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28/06/2021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SEM AULA (SEMANA AP2)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8118279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30/06/2021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SEM AULA (SEMANA AP2)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7136953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05/07/2021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seg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SEM AULA (SEMANA AS)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2748192"/>
                  </a:ext>
                </a:extLst>
              </a:tr>
              <a:tr h="29686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07/07/2021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qua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SEM AULA (SEMANA AS)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412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5053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Avaliação</a:t>
            </a:r>
          </a:p>
          <a:p>
            <a:pPr lvl="1"/>
            <a:r>
              <a:rPr lang="pt-BR" dirty="0"/>
              <a:t>Proporção:</a:t>
            </a:r>
          </a:p>
          <a:p>
            <a:pPr marL="1206500" lvl="1" indent="-571500">
              <a:buFont typeface="Arial" panose="020B0604020202020204" pitchFamily="34" charset="0"/>
              <a:buChar char="•"/>
            </a:pPr>
            <a:r>
              <a:rPr lang="pt-BR" dirty="0"/>
              <a:t>Exercícios periódicos (AC): 20%</a:t>
            </a:r>
          </a:p>
          <a:p>
            <a:pPr marL="1206500" lvl="1" indent="-571500">
              <a:buFont typeface="Arial" panose="020B0604020202020204" pitchFamily="34" charset="0"/>
              <a:buChar char="•"/>
            </a:pPr>
            <a:r>
              <a:rPr lang="pt-BR" dirty="0"/>
              <a:t>Projeto (AP1): 40%</a:t>
            </a:r>
          </a:p>
          <a:p>
            <a:pPr marL="1206500" lvl="1" indent="-571500">
              <a:buFont typeface="Arial" panose="020B0604020202020204" pitchFamily="34" charset="0"/>
              <a:buChar char="•"/>
            </a:pPr>
            <a:r>
              <a:rPr lang="pt-BR" dirty="0"/>
              <a:t>Projeto (AP2): 40%</a:t>
            </a:r>
          </a:p>
          <a:p>
            <a:pPr lvl="1"/>
            <a:r>
              <a:rPr lang="pt-BR" dirty="0"/>
              <a:t>Detalhes das entregas:</a:t>
            </a:r>
          </a:p>
          <a:p>
            <a:pPr lvl="2"/>
            <a:r>
              <a:rPr lang="pt-BR" dirty="0"/>
              <a:t>Exercícios da AC devem ser individuais</a:t>
            </a:r>
          </a:p>
          <a:p>
            <a:pPr lvl="2"/>
            <a:r>
              <a:rPr lang="pt-BR" dirty="0"/>
              <a:t>Projetos de AP1 e AP2 em grupos de no mínimo 2 e no máximo 3 pessoas</a:t>
            </a:r>
          </a:p>
          <a:p>
            <a:pPr lvl="1"/>
            <a:r>
              <a:rPr lang="pt-BR" dirty="0"/>
              <a:t>AS será uma prova com consulta, que substituirá a menor nota entre AP1 e AP2.</a:t>
            </a:r>
          </a:p>
          <a:p>
            <a:pPr lvl="1"/>
            <a:r>
              <a:rPr lang="pt-BR" dirty="0"/>
              <a:t>Os trabalhos serão </a:t>
            </a:r>
            <a:r>
              <a:rPr lang="pt-BR" i="1" dirty="0" err="1"/>
              <a:t>commitados</a:t>
            </a:r>
            <a:r>
              <a:rPr lang="pt-BR" dirty="0"/>
              <a:t> no GitHub em um </a:t>
            </a:r>
            <a:r>
              <a:rPr lang="pt-BR" i="1" dirty="0" err="1"/>
              <a:t>branch</a:t>
            </a:r>
            <a:r>
              <a:rPr lang="pt-BR" dirty="0"/>
              <a:t> separado do </a:t>
            </a:r>
            <a:r>
              <a:rPr lang="pt-BR" i="1" dirty="0"/>
              <a:t>master</a:t>
            </a:r>
            <a:r>
              <a:rPr lang="pt-BR" dirty="0"/>
              <a:t>, em um repositório privado criado pelos alunos, e um </a:t>
            </a:r>
            <a:r>
              <a:rPr lang="pt-BR" i="1" dirty="0" err="1"/>
              <a:t>pull</a:t>
            </a:r>
            <a:r>
              <a:rPr lang="pt-BR" i="1" dirty="0"/>
              <a:t> </a:t>
            </a:r>
            <a:r>
              <a:rPr lang="pt-BR" i="1" dirty="0" err="1"/>
              <a:t>request</a:t>
            </a:r>
            <a:r>
              <a:rPr lang="pt-BR" dirty="0"/>
              <a:t> deverá ser enviado para avaliação.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1A86C6-43EE-475D-898C-29287247F8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55026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 de materiais para estudo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Apostila Java e Orientação a Objetos (</a:t>
            </a:r>
            <a:r>
              <a:rPr lang="pt-BR" dirty="0" err="1"/>
              <a:t>Caelum</a:t>
            </a:r>
            <a:r>
              <a:rPr lang="pt-BR" dirty="0"/>
              <a:t> - </a:t>
            </a:r>
            <a:r>
              <a:rPr lang="pt-BR" dirty="0">
                <a:hlinkClick r:id="rId2"/>
              </a:rPr>
              <a:t>https://www.caelum.com.br/apostilas</a:t>
            </a:r>
            <a:r>
              <a:rPr lang="pt-BR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Curso Java Completo (</a:t>
            </a:r>
            <a:r>
              <a:rPr lang="pt-BR" dirty="0" err="1"/>
              <a:t>DevDojo</a:t>
            </a:r>
            <a:r>
              <a:rPr lang="pt-BR" dirty="0"/>
              <a:t> - </a:t>
            </a:r>
            <a:r>
              <a:rPr lang="pt-BR" dirty="0">
                <a:hlinkClick r:id="rId3"/>
              </a:rPr>
              <a:t>https://www.youtube.com/</a:t>
            </a:r>
            <a:r>
              <a:rPr lang="pt-BR" dirty="0" err="1">
                <a:hlinkClick r:id="rId3"/>
              </a:rPr>
              <a:t>watch?v</a:t>
            </a:r>
            <a:r>
              <a:rPr lang="pt-BR" dirty="0">
                <a:hlinkClick r:id="rId3"/>
              </a:rPr>
              <a:t>=</a:t>
            </a:r>
            <a:r>
              <a:rPr lang="pt-BR" dirty="0" err="1">
                <a:hlinkClick r:id="rId3"/>
              </a:rPr>
              <a:t>kkOSweUhGZM&amp;list</a:t>
            </a:r>
            <a:r>
              <a:rPr lang="pt-BR" dirty="0">
                <a:hlinkClick r:id="rId3"/>
              </a:rPr>
              <a:t>=PL62G310vn6nHrMr1tFLNOYP_c73m6nAzL</a:t>
            </a:r>
            <a:r>
              <a:rPr lang="pt-BR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Thiago Leite e Carvalho - Orientação a Objetos: Aprenda seus Conceitos e suas Aplicabilidades de Forma Efetiva (Casa do Código, 2016)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Joshua Bloch - Java Efetivo: As Melhores Práticas para a Plataforma Java (Alta Books,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/>
              <a:t>Maurício Aniche - Orientação a Objetos e SOLID para Ninjas: Projetando Classes Flexíveis (Casa do Código, 2015)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EA9445-0BCA-4464-99DB-4F6EFC9E6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47B8F-3952-46BF-9FAB-EA6FCC0A18D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6690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D95FF0F-F271-48E7-A204-C5656918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4572000"/>
            <a:ext cx="21005800" cy="2286000"/>
          </a:xfrm>
        </p:spPr>
        <p:txBody>
          <a:bodyPr anchor="ctr">
            <a:noAutofit/>
          </a:bodyPr>
          <a:lstStyle/>
          <a:p>
            <a:pPr algn="ctr"/>
            <a:r>
              <a:rPr lang="pt-BR" sz="10100" dirty="0"/>
              <a:t>Configurando o ambiente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A64DBA4-BCFE-45E5-997E-0703CA3C0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4D4-E406-4A74-B020-30BB69A49765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Seta: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74E35450-E1D9-4283-A9A8-56C32787152E}"/>
              </a:ext>
            </a:extLst>
          </p:cNvPr>
          <p:cNvSpPr/>
          <p:nvPr/>
        </p:nvSpPr>
        <p:spPr>
          <a:xfrm>
            <a:off x="1428508" y="522995"/>
            <a:ext cx="938463" cy="986589"/>
          </a:xfrm>
          <a:prstGeom prst="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867332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AC1FADC71DC641B1C88EDCA8A738BD" ma:contentTypeVersion="9" ma:contentTypeDescription="Crie um novo documento." ma:contentTypeScope="" ma:versionID="b2ba5c05f7feb583484f3d330bfd4d41">
  <xsd:schema xmlns:xsd="http://www.w3.org/2001/XMLSchema" xmlns:xs="http://www.w3.org/2001/XMLSchema" xmlns:p="http://schemas.microsoft.com/office/2006/metadata/properties" xmlns:ns2="4620a0fb-8c8e-452c-99f9-831cb1282a4d" xmlns:ns3="d2b67046-0f4f-4fd2-9a89-c98ef0fc6e42" targetNamespace="http://schemas.microsoft.com/office/2006/metadata/properties" ma:root="true" ma:fieldsID="450c8be9e95e4e1adec287857fc41ebe" ns2:_="" ns3:_="">
    <xsd:import namespace="4620a0fb-8c8e-452c-99f9-831cb1282a4d"/>
    <xsd:import namespace="d2b67046-0f4f-4fd2-9a89-c98ef0fc6e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0a0fb-8c8e-452c-99f9-831cb1282a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b67046-0f4f-4fd2-9a89-c98ef0fc6e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2B0F66-32D8-4318-9FAE-9EACF69D7379}">
  <ds:schemaRefs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d2b67046-0f4f-4fd2-9a89-c98ef0fc6e42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620a0fb-8c8e-452c-99f9-831cb1282a4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A8ECF9-7567-461A-B635-D7A1660AA2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42B401-7F53-433D-B941-B748B6AF5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20a0fb-8c8e-452c-99f9-831cb1282a4d"/>
    <ds:schemaRef ds:uri="d2b67046-0f4f-4fd2-9a89-c98ef0fc6e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3750</Words>
  <Application>Microsoft Office PowerPoint</Application>
  <PresentationFormat>Personalizar</PresentationFormat>
  <Paragraphs>452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9" baseType="lpstr">
      <vt:lpstr>Arial</vt:lpstr>
      <vt:lpstr>Calibri</vt:lpstr>
      <vt:lpstr>Helvetica Neue</vt:lpstr>
      <vt:lpstr>Helvetica Neue Light</vt:lpstr>
      <vt:lpstr>Helvetica Neue Medium</vt:lpstr>
      <vt:lpstr>Verdana</vt:lpstr>
      <vt:lpstr>White</vt:lpstr>
      <vt:lpstr>Programação Orientada a Objetos</vt:lpstr>
      <vt:lpstr>Índice</vt:lpstr>
      <vt:lpstr>Apresentação do curso</vt:lpstr>
      <vt:lpstr>Apresentação do curso</vt:lpstr>
      <vt:lpstr>Apresentação do curso</vt:lpstr>
      <vt:lpstr>Apresentação do curso</vt:lpstr>
      <vt:lpstr>Apresentação do curso</vt:lpstr>
      <vt:lpstr>Sugestões de materiais para estudo</vt:lpstr>
      <vt:lpstr>Configurando o ambiente</vt:lpstr>
      <vt:lpstr>Configurando o ambiente</vt:lpstr>
      <vt:lpstr>Configurando o ambiente</vt:lpstr>
      <vt:lpstr>Configurando o ambiente</vt:lpstr>
      <vt:lpstr>Configurando o ambiente</vt:lpstr>
      <vt:lpstr>Sobre paradigmas de programação</vt:lpstr>
      <vt:lpstr>Um pouco de história...</vt:lpstr>
      <vt:lpstr>Um pouco de história...</vt:lpstr>
      <vt:lpstr>Um pouco de história...</vt:lpstr>
      <vt:lpstr>Um pouco de história...</vt:lpstr>
      <vt:lpstr>Um pouco de história...</vt:lpstr>
      <vt:lpstr>Um pouco de história...</vt:lpstr>
      <vt:lpstr>Paradigmas de programação</vt:lpstr>
      <vt:lpstr>Git</vt:lpstr>
      <vt:lpstr>Introdução</vt:lpstr>
      <vt:lpstr>Para mais informações...</vt:lpstr>
      <vt:lpstr>O que é Controle de Versões?</vt:lpstr>
      <vt:lpstr>Uma breve história do Git</vt:lpstr>
      <vt:lpstr>O que é Git?</vt:lpstr>
      <vt:lpstr>O que é Git?</vt:lpstr>
      <vt:lpstr>O que é Git?</vt:lpstr>
      <vt:lpstr>Os três estados</vt:lpstr>
      <vt:lpstr>Os três estados</vt:lpstr>
      <vt:lpstr>Branches no Git</vt:lpstr>
      <vt:lpstr>Branches no Git</vt:lpstr>
      <vt:lpstr>Branches no Git</vt:lpstr>
      <vt:lpstr>Branches no Git</vt:lpstr>
      <vt:lpstr>Branches no Git</vt:lpstr>
      <vt:lpstr>Branches no Git</vt:lpstr>
      <vt:lpstr>Branches no Git</vt:lpstr>
      <vt:lpstr>Branches no Git</vt:lpstr>
      <vt:lpstr>Branches no Git</vt:lpstr>
      <vt:lpstr>Iniciando o uso de Git com GitHub</vt:lpstr>
      <vt:lpstr>Algumas tarefas no GitHub</vt:lpstr>
      <vt:lpstr>Algumas tarefas no GitHub</vt:lpstr>
      <vt:lpstr>Algumas tarefas no GitHub</vt:lpstr>
      <vt:lpstr>Algumas tarefas no GitHub</vt:lpstr>
      <vt:lpstr>Alguns comandos do Git</vt:lpstr>
      <vt:lpstr>Alguns comandos do Git</vt:lpstr>
      <vt:lpstr>GitHub pages</vt:lpstr>
      <vt:lpstr>GitHub pages</vt:lpstr>
      <vt:lpstr>GitHub pages</vt:lpstr>
      <vt:lpstr>GitHub pages</vt:lpstr>
      <vt:lpstr>Apresentação do PowerPoint</vt:lpstr>
    </vt:vector>
  </TitlesOfParts>
  <Company>IBMEC/RJ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Programação de Computadores</dc:title>
  <dc:subject>Algoritmos e Programação de Computadores</dc:subject>
  <dc:creator>Victor Machado da Silva</dc:creator>
  <cp:lastModifiedBy>Victor Machado</cp:lastModifiedBy>
  <cp:revision>92</cp:revision>
  <dcterms:modified xsi:type="dcterms:W3CDTF">2021-02-10T01:58:03Z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0x0101009FAC1FADC71DC641B1C88EDCA8A738BD</vt:lpwstr>
  </property>
</Properties>
</file>