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Old Standard TT"/>
      <p:regular r:id="rId14"/>
      <p:bold r:id="rId15"/>
      <p: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bold.fntdata"/><Relationship Id="rId14" Type="http://schemas.openxmlformats.org/officeDocument/2006/relationships/font" Target="fonts/OldStandardTT-regular.fntdata"/><Relationship Id="rId16"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Proyecto final programación</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Pedro Ángel Serrano Rodrigues</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243400" y="259925"/>
            <a:ext cx="4657200" cy="176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MYMUSICK PROJECT</a:t>
            </a:r>
            <a:endParaRPr/>
          </a:p>
        </p:txBody>
      </p:sp>
      <p:pic>
        <p:nvPicPr>
          <p:cNvPr id="66" name="Google Shape;66;p14"/>
          <p:cNvPicPr preferRelativeResize="0"/>
          <p:nvPr/>
        </p:nvPicPr>
        <p:blipFill>
          <a:blip r:embed="rId3">
            <a:alphaModFix/>
          </a:blip>
          <a:stretch>
            <a:fillRect/>
          </a:stretch>
        </p:blipFill>
        <p:spPr>
          <a:xfrm>
            <a:off x="3389750" y="2070025"/>
            <a:ext cx="2364499" cy="2520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¿Qué es MyMusick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Explicación</a:t>
            </a:r>
            <a:endParaRPr/>
          </a:p>
        </p:txBody>
      </p:sp>
      <p:sp>
        <p:nvSpPr>
          <p:cNvPr id="77" name="Google Shape;77;p16"/>
          <p:cNvSpPr txBox="1"/>
          <p:nvPr>
            <p:ph idx="1" type="body"/>
          </p:nvPr>
        </p:nvSpPr>
        <p:spPr>
          <a:xfrm>
            <a:off x="311700" y="1195375"/>
            <a:ext cx="3999900" cy="16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MyMusick Project es la marca de mi proyecto final de programación el cual simula ser una aplicación que se encarga de guardar canciones que los usuarios meten en una base de datos phpMyAdmin</a:t>
            </a:r>
            <a:endParaRPr sz="1600"/>
          </a:p>
          <a:p>
            <a:pPr indent="0" lvl="0" marL="0" rtl="0" algn="l">
              <a:spcBef>
                <a:spcPts val="1600"/>
              </a:spcBef>
              <a:spcAft>
                <a:spcPts val="1600"/>
              </a:spcAft>
              <a:buNone/>
            </a:pPr>
            <a:r>
              <a:t/>
            </a:r>
            <a:endParaRPr sz="1600"/>
          </a:p>
        </p:txBody>
      </p:sp>
      <p:pic>
        <p:nvPicPr>
          <p:cNvPr id="78" name="Google Shape;78;p16"/>
          <p:cNvPicPr preferRelativeResize="0"/>
          <p:nvPr/>
        </p:nvPicPr>
        <p:blipFill>
          <a:blip r:embed="rId3">
            <a:alphaModFix/>
          </a:blip>
          <a:stretch>
            <a:fillRect/>
          </a:stretch>
        </p:blipFill>
        <p:spPr>
          <a:xfrm>
            <a:off x="929775" y="2958225"/>
            <a:ext cx="7284450" cy="1907675"/>
          </a:xfrm>
          <a:prstGeom prst="rect">
            <a:avLst/>
          </a:prstGeom>
          <a:noFill/>
          <a:ln>
            <a:noFill/>
          </a:ln>
        </p:spPr>
      </p:pic>
      <p:pic>
        <p:nvPicPr>
          <p:cNvPr id="79" name="Google Shape;79;p16"/>
          <p:cNvPicPr preferRelativeResize="0"/>
          <p:nvPr/>
        </p:nvPicPr>
        <p:blipFill>
          <a:blip r:embed="rId4">
            <a:alphaModFix/>
          </a:blip>
          <a:stretch>
            <a:fillRect/>
          </a:stretch>
        </p:blipFill>
        <p:spPr>
          <a:xfrm>
            <a:off x="5119675" y="128350"/>
            <a:ext cx="3211150" cy="2582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291100" y="19051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Funciones que cumple la aplicación</a:t>
            </a:r>
            <a:endParaRPr/>
          </a:p>
        </p:txBody>
      </p:sp>
      <p:sp>
        <p:nvSpPr>
          <p:cNvPr id="85" name="Google Shape;85;p17"/>
          <p:cNvSpPr txBox="1"/>
          <p:nvPr>
            <p:ph idx="1" type="subTitle"/>
          </p:nvPr>
        </p:nvSpPr>
        <p:spPr>
          <a:xfrm>
            <a:off x="163075" y="5463726"/>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a:t>
            </a:r>
            <a:endParaRPr/>
          </a:p>
          <a:p>
            <a:pPr indent="0" lvl="0" marL="0" rtl="0" algn="ctr">
              <a:spcBef>
                <a:spcPts val="0"/>
              </a:spcBef>
              <a:spcAft>
                <a:spcPts val="0"/>
              </a:spcAft>
              <a:buNone/>
            </a:pPr>
            <a:r>
              <a:t/>
            </a:r>
            <a:endParaRPr/>
          </a:p>
        </p:txBody>
      </p:sp>
      <p:sp>
        <p:nvSpPr>
          <p:cNvPr id="86" name="Google Shape;86;p17"/>
          <p:cNvSpPr txBox="1"/>
          <p:nvPr>
            <p:ph idx="2" type="body"/>
          </p:nvPr>
        </p:nvSpPr>
        <p:spPr>
          <a:xfrm>
            <a:off x="4919025" y="5244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s"/>
              <a:t>Sistema de registro y login</a:t>
            </a:r>
            <a:endParaRPr/>
          </a:p>
          <a:p>
            <a:pPr indent="-342900" lvl="0" marL="457200" rtl="0" algn="l">
              <a:spcBef>
                <a:spcPts val="1600"/>
              </a:spcBef>
              <a:spcAft>
                <a:spcPts val="0"/>
              </a:spcAft>
              <a:buSzPts val="1800"/>
              <a:buChar char="●"/>
            </a:pPr>
            <a:r>
              <a:rPr lang="es"/>
              <a:t>Añadir canciones</a:t>
            </a:r>
            <a:endParaRPr/>
          </a:p>
          <a:p>
            <a:pPr indent="-342900" lvl="0" marL="457200" rtl="0" algn="l">
              <a:spcBef>
                <a:spcPts val="1600"/>
              </a:spcBef>
              <a:spcAft>
                <a:spcPts val="0"/>
              </a:spcAft>
              <a:buSzPts val="1800"/>
              <a:buChar char="●"/>
            </a:pPr>
            <a:r>
              <a:rPr lang="es"/>
              <a:t>Agregar y quitar canciones de la lista de me gusta</a:t>
            </a:r>
            <a:endParaRPr/>
          </a:p>
          <a:p>
            <a:pPr indent="-342900" lvl="0" marL="457200" rtl="0" algn="l">
              <a:spcBef>
                <a:spcPts val="1600"/>
              </a:spcBef>
              <a:spcAft>
                <a:spcPts val="0"/>
              </a:spcAft>
              <a:buSzPts val="1800"/>
              <a:buChar char="●"/>
            </a:pPr>
            <a:r>
              <a:rPr lang="es"/>
              <a:t>Buscar canciones</a:t>
            </a:r>
            <a:endParaRPr/>
          </a:p>
          <a:p>
            <a:pPr indent="-342900" lvl="0" marL="457200" rtl="0" algn="l">
              <a:spcBef>
                <a:spcPts val="1600"/>
              </a:spcBef>
              <a:spcAft>
                <a:spcPts val="0"/>
              </a:spcAft>
              <a:buSzPts val="1800"/>
              <a:buChar char="●"/>
            </a:pPr>
            <a:r>
              <a:rPr lang="es"/>
              <a:t>Sistema de registro y login</a:t>
            </a:r>
            <a:endParaRPr/>
          </a:p>
          <a:p>
            <a:pPr indent="-342900" lvl="0" marL="457200" rtl="0" algn="l">
              <a:spcBef>
                <a:spcPts val="1600"/>
              </a:spcBef>
              <a:spcAft>
                <a:spcPts val="0"/>
              </a:spcAft>
              <a:buSzPts val="1800"/>
              <a:buChar char="●"/>
            </a:pPr>
            <a:r>
              <a:rPr lang="es"/>
              <a:t>Pantalla de administrador</a:t>
            </a:r>
            <a:endParaRPr/>
          </a:p>
          <a:p>
            <a:pPr indent="-342900" lvl="0" marL="457200" rtl="0" algn="l">
              <a:spcBef>
                <a:spcPts val="1600"/>
              </a:spcBef>
              <a:spcAft>
                <a:spcPts val="0"/>
              </a:spcAft>
              <a:buSzPts val="1800"/>
              <a:buChar char="●"/>
            </a:pPr>
            <a:r>
              <a:rPr lang="es"/>
              <a:t>Editar y eliminar canciones</a:t>
            </a:r>
            <a:endParaRPr/>
          </a:p>
          <a:p>
            <a:pPr indent="-342900" lvl="0" marL="457200" rtl="0" algn="l">
              <a:spcBef>
                <a:spcPts val="1600"/>
              </a:spcBef>
              <a:spcAft>
                <a:spcPts val="1600"/>
              </a:spcAft>
              <a:buSzPts val="1800"/>
              <a:buChar char="●"/>
            </a:pPr>
            <a:r>
              <a:rPr lang="es"/>
              <a:t>Editar y eliminar usuarios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Aspectos a destacar y posibles mejoras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4502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800"/>
              <a:t>Aspectos a destacar</a:t>
            </a:r>
            <a:endParaRPr b="1" sz="1800"/>
          </a:p>
          <a:p>
            <a:pPr indent="0" lvl="0" marL="0" rtl="0" algn="l">
              <a:spcBef>
                <a:spcPts val="1600"/>
              </a:spcBef>
              <a:spcAft>
                <a:spcPts val="1600"/>
              </a:spcAft>
              <a:buNone/>
            </a:pPr>
            <a:r>
              <a:rPr lang="es" sz="1600"/>
              <a:t>Lo más destacable de mi aplicación diría que es lo intuitiva que es y la sencillez de la misma simplificando las pantallas haciendo que los usuarios no tengan que estar pasando de pantalla en pantalla, además de esto también destaco el control de errores, creo que no se me escapa ninguno y está todo controlado</a:t>
            </a:r>
            <a:endParaRPr sz="1600"/>
          </a:p>
        </p:txBody>
      </p:sp>
      <p:sp>
        <p:nvSpPr>
          <p:cNvPr id="97" name="Google Shape;97;p19"/>
          <p:cNvSpPr txBox="1"/>
          <p:nvPr>
            <p:ph idx="2" type="body"/>
          </p:nvPr>
        </p:nvSpPr>
        <p:spPr>
          <a:xfrm>
            <a:off x="4796525" y="44502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800"/>
              <a:t>Mejoras en el futuro</a:t>
            </a:r>
            <a:endParaRPr b="1" sz="1800"/>
          </a:p>
          <a:p>
            <a:pPr indent="0" lvl="0" marL="0" rtl="0" algn="l">
              <a:spcBef>
                <a:spcPts val="1600"/>
              </a:spcBef>
              <a:spcAft>
                <a:spcPts val="1600"/>
              </a:spcAft>
              <a:buNone/>
            </a:pPr>
            <a:r>
              <a:rPr lang="es" sz="1600"/>
              <a:t>En un futuro me gustaría hacer que los usuarios puedan añadir la duración de las canciones así como poder subir como archivo multimedia alguna foto</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descr="Imagen vista a través del tubo de cartón de un rollo de papel con la parte final iluminada" id="102" name="Google Shape;102;p20"/>
          <p:cNvPicPr preferRelativeResize="0"/>
          <p:nvPr/>
        </p:nvPicPr>
        <p:blipFill rotWithShape="1">
          <a:blip r:embed="rId3">
            <a:alphaModFix/>
          </a:blip>
          <a:srcRect b="984" l="22872" r="19354" t="1578"/>
          <a:stretch/>
        </p:blipFill>
        <p:spPr>
          <a:xfrm>
            <a:off x="0" y="0"/>
            <a:ext cx="4576348" cy="5143501"/>
          </a:xfrm>
          <a:prstGeom prst="rect">
            <a:avLst/>
          </a:prstGeom>
          <a:noFill/>
          <a:ln>
            <a:noFill/>
          </a:ln>
        </p:spPr>
      </p:pic>
      <p:pic>
        <p:nvPicPr>
          <p:cNvPr descr="Instantánea tomada desde arriba de varios accesorios masculinos, como unos auriculares grandes, una pajarita y un reloj de pulsera" id="103" name="Google Shape;103;p20"/>
          <p:cNvPicPr preferRelativeResize="0"/>
          <p:nvPr/>
        </p:nvPicPr>
        <p:blipFill rotWithShape="1">
          <a:blip r:embed="rId4">
            <a:alphaModFix/>
          </a:blip>
          <a:srcRect b="6840" l="37422" r="8654" t="840"/>
          <a:stretch/>
        </p:blipFill>
        <p:spPr>
          <a:xfrm>
            <a:off x="4576350" y="0"/>
            <a:ext cx="4567649" cy="5143200"/>
          </a:xfrm>
          <a:prstGeom prst="rect">
            <a:avLst/>
          </a:prstGeom>
          <a:noFill/>
          <a:ln>
            <a:noFill/>
          </a:ln>
        </p:spPr>
      </p:pic>
      <p:sp>
        <p:nvSpPr>
          <p:cNvPr id="104" name="Google Shape;104;p20"/>
          <p:cNvSpPr txBox="1"/>
          <p:nvPr>
            <p:ph idx="1" type="body"/>
          </p:nvPr>
        </p:nvSpPr>
        <p:spPr>
          <a:xfrm>
            <a:off x="311700" y="4230575"/>
            <a:ext cx="5998800" cy="6051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s"/>
              <a:t>DEMO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