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9" r:id="rId3"/>
    <p:sldId id="263" r:id="rId4"/>
    <p:sldId id="272" r:id="rId5"/>
    <p:sldId id="268" r:id="rId6"/>
    <p:sldId id="264" r:id="rId7"/>
    <p:sldId id="261" r:id="rId8"/>
    <p:sldId id="265" r:id="rId9"/>
    <p:sldId id="266" r:id="rId10"/>
    <p:sldId id="271" r:id="rId11"/>
    <p:sldId id="273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B4BB"/>
    <a:srgbClr val="4032F6"/>
    <a:srgbClr val="CB5DBE"/>
    <a:srgbClr val="F03F2B"/>
    <a:srgbClr val="FFFC20"/>
    <a:srgbClr val="344529"/>
    <a:srgbClr val="2B3922"/>
    <a:srgbClr val="2E3722"/>
    <a:srgbClr val="FCF7F1"/>
    <a:srgbClr val="B8D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CCC90C-4659-406C-B9D6-B68C71D6BF0B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DA5E27-A708-43AA-96C8-4E0BEA2347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Emissão de gases.</a:t>
          </a:r>
          <a:endParaRPr lang="en-US" dirty="0"/>
        </a:p>
      </dgm:t>
    </dgm:pt>
    <dgm:pt modelId="{34C675EF-BFBD-4DFC-80CE-4692079C1EB9}" type="parTrans" cxnId="{6C79CE83-57A3-43C4-8EB8-822A76BB746A}">
      <dgm:prSet/>
      <dgm:spPr/>
      <dgm:t>
        <a:bodyPr/>
        <a:lstStyle/>
        <a:p>
          <a:endParaRPr lang="en-US"/>
        </a:p>
      </dgm:t>
    </dgm:pt>
    <dgm:pt modelId="{7F99EBA6-1503-430E-9422-E8D6156F27A8}" type="sibTrans" cxnId="{6C79CE83-57A3-43C4-8EB8-822A76BB746A}">
      <dgm:prSet/>
      <dgm:spPr/>
      <dgm:t>
        <a:bodyPr/>
        <a:lstStyle/>
        <a:p>
          <a:endParaRPr lang="en-US"/>
        </a:p>
      </dgm:t>
    </dgm:pt>
    <dgm:pt modelId="{266754EB-AEBF-4696-B1B2-05AF1298DB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Falta de monitoramento interno.</a:t>
          </a:r>
          <a:endParaRPr lang="en-US" dirty="0"/>
        </a:p>
      </dgm:t>
    </dgm:pt>
    <dgm:pt modelId="{9717B0AC-12A1-4B64-98E9-0A74D38957D8}" type="parTrans" cxnId="{E4E820A7-0C51-4451-BB70-C9A9E74EB824}">
      <dgm:prSet/>
      <dgm:spPr/>
      <dgm:t>
        <a:bodyPr/>
        <a:lstStyle/>
        <a:p>
          <a:endParaRPr lang="en-US"/>
        </a:p>
      </dgm:t>
    </dgm:pt>
    <dgm:pt modelId="{B3A44568-5D9A-4655-BD3D-36860D18A6CB}" type="sibTrans" cxnId="{E4E820A7-0C51-4451-BB70-C9A9E74EB824}">
      <dgm:prSet/>
      <dgm:spPr/>
      <dgm:t>
        <a:bodyPr/>
        <a:lstStyle/>
        <a:p>
          <a:endParaRPr lang="en-US"/>
        </a:p>
      </dgm:t>
    </dgm:pt>
    <dgm:pt modelId="{8C4D9B37-600F-4F67-978F-21E8736F07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Problemas de saúde.</a:t>
          </a:r>
          <a:endParaRPr lang="en-US"/>
        </a:p>
      </dgm:t>
    </dgm:pt>
    <dgm:pt modelId="{66372CC4-D48C-49AF-AF1D-2EC30807693E}" type="parTrans" cxnId="{F1C37A93-C786-41FF-8E07-C1107642449C}">
      <dgm:prSet/>
      <dgm:spPr/>
      <dgm:t>
        <a:bodyPr/>
        <a:lstStyle/>
        <a:p>
          <a:endParaRPr lang="en-US"/>
        </a:p>
      </dgm:t>
    </dgm:pt>
    <dgm:pt modelId="{E819AD90-BCF2-4B32-A8CF-5452A72D629D}" type="sibTrans" cxnId="{F1C37A93-C786-41FF-8E07-C1107642449C}">
      <dgm:prSet/>
      <dgm:spPr/>
      <dgm:t>
        <a:bodyPr/>
        <a:lstStyle/>
        <a:p>
          <a:endParaRPr lang="en-US"/>
        </a:p>
      </dgm:t>
    </dgm:pt>
    <dgm:pt modelId="{34891AC1-C1F9-41E7-B8F2-E1292EA6420C}" type="pres">
      <dgm:prSet presAssocID="{C1CCC90C-4659-406C-B9D6-B68C71D6BF0B}" presName="root" presStyleCnt="0">
        <dgm:presLayoutVars>
          <dgm:dir/>
          <dgm:resizeHandles val="exact"/>
        </dgm:presLayoutVars>
      </dgm:prSet>
      <dgm:spPr/>
    </dgm:pt>
    <dgm:pt modelId="{DDEA72DE-5841-4D19-8C92-C3C04D67D354}" type="pres">
      <dgm:prSet presAssocID="{FDDA5E27-A708-43AA-96C8-4E0BEA2347F8}" presName="compNode" presStyleCnt="0"/>
      <dgm:spPr/>
    </dgm:pt>
    <dgm:pt modelId="{A1B68CBE-3AE1-459D-98C5-EC8669387802}" type="pres">
      <dgm:prSet presAssocID="{FDDA5E27-A708-43AA-96C8-4E0BEA2347F8}" presName="iconBgRect" presStyleLbl="bgShp" presStyleIdx="0" presStyleCnt="3"/>
      <dgm:spPr/>
    </dgm:pt>
    <dgm:pt modelId="{9FDDF67C-7A03-4A54-87EE-3ACED97151B3}" type="pres">
      <dgm:prSet presAssocID="{FDDA5E27-A708-43AA-96C8-4E0BEA2347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382B362A-E2ED-4CAA-9E48-551F06614CD4}" type="pres">
      <dgm:prSet presAssocID="{FDDA5E27-A708-43AA-96C8-4E0BEA2347F8}" presName="spaceRect" presStyleCnt="0"/>
      <dgm:spPr/>
    </dgm:pt>
    <dgm:pt modelId="{63894B87-DB0B-477C-BF75-A7758AB02D39}" type="pres">
      <dgm:prSet presAssocID="{FDDA5E27-A708-43AA-96C8-4E0BEA2347F8}" presName="textRect" presStyleLbl="revTx" presStyleIdx="0" presStyleCnt="3">
        <dgm:presLayoutVars>
          <dgm:chMax val="1"/>
          <dgm:chPref val="1"/>
        </dgm:presLayoutVars>
      </dgm:prSet>
      <dgm:spPr/>
    </dgm:pt>
    <dgm:pt modelId="{4349CF5F-BB44-4358-8490-6182FB6E9517}" type="pres">
      <dgm:prSet presAssocID="{7F99EBA6-1503-430E-9422-E8D6156F27A8}" presName="sibTrans" presStyleCnt="0"/>
      <dgm:spPr/>
    </dgm:pt>
    <dgm:pt modelId="{32DC9351-81D2-465B-9A23-69275E31D9F8}" type="pres">
      <dgm:prSet presAssocID="{266754EB-AEBF-4696-B1B2-05AF1298DBB4}" presName="compNode" presStyleCnt="0"/>
      <dgm:spPr/>
    </dgm:pt>
    <dgm:pt modelId="{3CDB2375-FE32-45C3-90E9-B587780F7B52}" type="pres">
      <dgm:prSet presAssocID="{266754EB-AEBF-4696-B1B2-05AF1298DBB4}" presName="iconBgRect" presStyleLbl="bgShp" presStyleIdx="1" presStyleCnt="3"/>
      <dgm:spPr/>
    </dgm:pt>
    <dgm:pt modelId="{3382643D-693E-4925-A768-2E1757E8A161}" type="pres">
      <dgm:prSet presAssocID="{266754EB-AEBF-4696-B1B2-05AF1298DB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29F5BBD-1AA0-4E0D-8D4F-1094AABBFD0B}" type="pres">
      <dgm:prSet presAssocID="{266754EB-AEBF-4696-B1B2-05AF1298DBB4}" presName="spaceRect" presStyleCnt="0"/>
      <dgm:spPr/>
    </dgm:pt>
    <dgm:pt modelId="{AFD154D5-C448-4CDB-B093-BB6C5E8DF1A0}" type="pres">
      <dgm:prSet presAssocID="{266754EB-AEBF-4696-B1B2-05AF1298DBB4}" presName="textRect" presStyleLbl="revTx" presStyleIdx="1" presStyleCnt="3">
        <dgm:presLayoutVars>
          <dgm:chMax val="1"/>
          <dgm:chPref val="1"/>
        </dgm:presLayoutVars>
      </dgm:prSet>
      <dgm:spPr/>
    </dgm:pt>
    <dgm:pt modelId="{21778391-4EFE-4D6C-8541-CCE25F4F18E8}" type="pres">
      <dgm:prSet presAssocID="{B3A44568-5D9A-4655-BD3D-36860D18A6CB}" presName="sibTrans" presStyleCnt="0"/>
      <dgm:spPr/>
    </dgm:pt>
    <dgm:pt modelId="{F6616E4F-31F4-4038-8537-1C19D1C60924}" type="pres">
      <dgm:prSet presAssocID="{8C4D9B37-600F-4F67-978F-21E8736F0740}" presName="compNode" presStyleCnt="0"/>
      <dgm:spPr/>
    </dgm:pt>
    <dgm:pt modelId="{3A23C148-75B1-4FE5-9201-F5F507DA4340}" type="pres">
      <dgm:prSet presAssocID="{8C4D9B37-600F-4F67-978F-21E8736F0740}" presName="iconBgRect" presStyleLbl="bgShp" presStyleIdx="2" presStyleCnt="3"/>
      <dgm:spPr/>
    </dgm:pt>
    <dgm:pt modelId="{62309D0D-E9A6-4A5D-B963-655A1EC6A870}" type="pres">
      <dgm:prSet presAssocID="{8C4D9B37-600F-4F67-978F-21E8736F07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4F74C8F5-4013-47CB-BE48-AC852A08AB63}" type="pres">
      <dgm:prSet presAssocID="{8C4D9B37-600F-4F67-978F-21E8736F0740}" presName="spaceRect" presStyleCnt="0"/>
      <dgm:spPr/>
    </dgm:pt>
    <dgm:pt modelId="{F8670376-C04C-4581-9A2B-9292B0A46EE2}" type="pres">
      <dgm:prSet presAssocID="{8C4D9B37-600F-4F67-978F-21E8736F074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B24C577-E1CF-469D-8DBF-566EC734071C}" type="presOf" srcId="{266754EB-AEBF-4696-B1B2-05AF1298DBB4}" destId="{AFD154D5-C448-4CDB-B093-BB6C5E8DF1A0}" srcOrd="0" destOrd="0" presId="urn:microsoft.com/office/officeart/2018/5/layout/IconCircleLabelList"/>
    <dgm:cxn modelId="{D64B0483-C1CB-483A-875F-DCC012A22B62}" type="presOf" srcId="{8C4D9B37-600F-4F67-978F-21E8736F0740}" destId="{F8670376-C04C-4581-9A2B-9292B0A46EE2}" srcOrd="0" destOrd="0" presId="urn:microsoft.com/office/officeart/2018/5/layout/IconCircleLabelList"/>
    <dgm:cxn modelId="{6C79CE83-57A3-43C4-8EB8-822A76BB746A}" srcId="{C1CCC90C-4659-406C-B9D6-B68C71D6BF0B}" destId="{FDDA5E27-A708-43AA-96C8-4E0BEA2347F8}" srcOrd="0" destOrd="0" parTransId="{34C675EF-BFBD-4DFC-80CE-4692079C1EB9}" sibTransId="{7F99EBA6-1503-430E-9422-E8D6156F27A8}"/>
    <dgm:cxn modelId="{F1C37A93-C786-41FF-8E07-C1107642449C}" srcId="{C1CCC90C-4659-406C-B9D6-B68C71D6BF0B}" destId="{8C4D9B37-600F-4F67-978F-21E8736F0740}" srcOrd="2" destOrd="0" parTransId="{66372CC4-D48C-49AF-AF1D-2EC30807693E}" sibTransId="{E819AD90-BCF2-4B32-A8CF-5452A72D629D}"/>
    <dgm:cxn modelId="{E4E820A7-0C51-4451-BB70-C9A9E74EB824}" srcId="{C1CCC90C-4659-406C-B9D6-B68C71D6BF0B}" destId="{266754EB-AEBF-4696-B1B2-05AF1298DBB4}" srcOrd="1" destOrd="0" parTransId="{9717B0AC-12A1-4B64-98E9-0A74D38957D8}" sibTransId="{B3A44568-5D9A-4655-BD3D-36860D18A6CB}"/>
    <dgm:cxn modelId="{9C85EED7-9E21-4BCA-84F6-0CDA0C128A15}" type="presOf" srcId="{C1CCC90C-4659-406C-B9D6-B68C71D6BF0B}" destId="{34891AC1-C1F9-41E7-B8F2-E1292EA6420C}" srcOrd="0" destOrd="0" presId="urn:microsoft.com/office/officeart/2018/5/layout/IconCircleLabelList"/>
    <dgm:cxn modelId="{C81A44DE-B7A3-474C-AB5F-238F4B58A52F}" type="presOf" srcId="{FDDA5E27-A708-43AA-96C8-4E0BEA2347F8}" destId="{63894B87-DB0B-477C-BF75-A7758AB02D39}" srcOrd="0" destOrd="0" presId="urn:microsoft.com/office/officeart/2018/5/layout/IconCircleLabelList"/>
    <dgm:cxn modelId="{97C31520-2427-437E-BEDE-B87303FA40F6}" type="presParOf" srcId="{34891AC1-C1F9-41E7-B8F2-E1292EA6420C}" destId="{DDEA72DE-5841-4D19-8C92-C3C04D67D354}" srcOrd="0" destOrd="0" presId="urn:microsoft.com/office/officeart/2018/5/layout/IconCircleLabelList"/>
    <dgm:cxn modelId="{3CA34353-1BD1-4FD6-833A-80EF48CA5168}" type="presParOf" srcId="{DDEA72DE-5841-4D19-8C92-C3C04D67D354}" destId="{A1B68CBE-3AE1-459D-98C5-EC8669387802}" srcOrd="0" destOrd="0" presId="urn:microsoft.com/office/officeart/2018/5/layout/IconCircleLabelList"/>
    <dgm:cxn modelId="{124FCD16-C4AB-4C07-AFC8-549800536E9B}" type="presParOf" srcId="{DDEA72DE-5841-4D19-8C92-C3C04D67D354}" destId="{9FDDF67C-7A03-4A54-87EE-3ACED97151B3}" srcOrd="1" destOrd="0" presId="urn:microsoft.com/office/officeart/2018/5/layout/IconCircleLabelList"/>
    <dgm:cxn modelId="{BD1F004D-F23E-4E17-96C6-EC0A6FCA5028}" type="presParOf" srcId="{DDEA72DE-5841-4D19-8C92-C3C04D67D354}" destId="{382B362A-E2ED-4CAA-9E48-551F06614CD4}" srcOrd="2" destOrd="0" presId="urn:microsoft.com/office/officeart/2018/5/layout/IconCircleLabelList"/>
    <dgm:cxn modelId="{C0617057-9433-47A2-AC08-0507994F1A1D}" type="presParOf" srcId="{DDEA72DE-5841-4D19-8C92-C3C04D67D354}" destId="{63894B87-DB0B-477C-BF75-A7758AB02D39}" srcOrd="3" destOrd="0" presId="urn:microsoft.com/office/officeart/2018/5/layout/IconCircleLabelList"/>
    <dgm:cxn modelId="{0362E213-5401-46D9-8692-B75F76B4E2A3}" type="presParOf" srcId="{34891AC1-C1F9-41E7-B8F2-E1292EA6420C}" destId="{4349CF5F-BB44-4358-8490-6182FB6E9517}" srcOrd="1" destOrd="0" presId="urn:microsoft.com/office/officeart/2018/5/layout/IconCircleLabelList"/>
    <dgm:cxn modelId="{A9382C27-DACC-4A4A-84D5-FD84F4AD9518}" type="presParOf" srcId="{34891AC1-C1F9-41E7-B8F2-E1292EA6420C}" destId="{32DC9351-81D2-465B-9A23-69275E31D9F8}" srcOrd="2" destOrd="0" presId="urn:microsoft.com/office/officeart/2018/5/layout/IconCircleLabelList"/>
    <dgm:cxn modelId="{573C0469-84AA-4B52-A026-B408BC975BEF}" type="presParOf" srcId="{32DC9351-81D2-465B-9A23-69275E31D9F8}" destId="{3CDB2375-FE32-45C3-90E9-B587780F7B52}" srcOrd="0" destOrd="0" presId="urn:microsoft.com/office/officeart/2018/5/layout/IconCircleLabelList"/>
    <dgm:cxn modelId="{E5697B0F-6751-41DB-8748-F6E3E57C7FD4}" type="presParOf" srcId="{32DC9351-81D2-465B-9A23-69275E31D9F8}" destId="{3382643D-693E-4925-A768-2E1757E8A161}" srcOrd="1" destOrd="0" presId="urn:microsoft.com/office/officeart/2018/5/layout/IconCircleLabelList"/>
    <dgm:cxn modelId="{8B782C60-E52A-4DCA-8F1A-A356E6565F13}" type="presParOf" srcId="{32DC9351-81D2-465B-9A23-69275E31D9F8}" destId="{E29F5BBD-1AA0-4E0D-8D4F-1094AABBFD0B}" srcOrd="2" destOrd="0" presId="urn:microsoft.com/office/officeart/2018/5/layout/IconCircleLabelList"/>
    <dgm:cxn modelId="{B373569F-9C2B-4926-88C3-05BF6A071ED7}" type="presParOf" srcId="{32DC9351-81D2-465B-9A23-69275E31D9F8}" destId="{AFD154D5-C448-4CDB-B093-BB6C5E8DF1A0}" srcOrd="3" destOrd="0" presId="urn:microsoft.com/office/officeart/2018/5/layout/IconCircleLabelList"/>
    <dgm:cxn modelId="{9CD52022-D896-446C-AD72-EA7353C2344B}" type="presParOf" srcId="{34891AC1-C1F9-41E7-B8F2-E1292EA6420C}" destId="{21778391-4EFE-4D6C-8541-CCE25F4F18E8}" srcOrd="3" destOrd="0" presId="urn:microsoft.com/office/officeart/2018/5/layout/IconCircleLabelList"/>
    <dgm:cxn modelId="{810042FB-CA9A-45DB-827B-0414D5BA4557}" type="presParOf" srcId="{34891AC1-C1F9-41E7-B8F2-E1292EA6420C}" destId="{F6616E4F-31F4-4038-8537-1C19D1C60924}" srcOrd="4" destOrd="0" presId="urn:microsoft.com/office/officeart/2018/5/layout/IconCircleLabelList"/>
    <dgm:cxn modelId="{4A3C36F9-64C7-4412-9242-35455A40168D}" type="presParOf" srcId="{F6616E4F-31F4-4038-8537-1C19D1C60924}" destId="{3A23C148-75B1-4FE5-9201-F5F507DA4340}" srcOrd="0" destOrd="0" presId="urn:microsoft.com/office/officeart/2018/5/layout/IconCircleLabelList"/>
    <dgm:cxn modelId="{0B19D381-5C33-41FE-BDDB-A4F1ECFD7651}" type="presParOf" srcId="{F6616E4F-31F4-4038-8537-1C19D1C60924}" destId="{62309D0D-E9A6-4A5D-B963-655A1EC6A870}" srcOrd="1" destOrd="0" presId="urn:microsoft.com/office/officeart/2018/5/layout/IconCircleLabelList"/>
    <dgm:cxn modelId="{2F6A6EED-DDE5-45C4-AF57-629AA3033D86}" type="presParOf" srcId="{F6616E4F-31F4-4038-8537-1C19D1C60924}" destId="{4F74C8F5-4013-47CB-BE48-AC852A08AB63}" srcOrd="2" destOrd="0" presId="urn:microsoft.com/office/officeart/2018/5/layout/IconCircleLabelList"/>
    <dgm:cxn modelId="{9B2D0F7A-D6AB-44B2-BFA3-F9AD6CC3550E}" type="presParOf" srcId="{F6616E4F-31F4-4038-8537-1C19D1C60924}" destId="{F8670376-C04C-4581-9A2B-9292B0A46EE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F2B984-873C-46D1-A389-F7B988DBDC80}" type="doc">
      <dgm:prSet loTypeId="urn:microsoft.com/office/officeart/2018/5/layout/IconLeafLabel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0F55039-9226-4FE0-8FE1-9016275052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Monitorar a qualidade do ar interno.</a:t>
          </a:r>
          <a:endParaRPr lang="en-US" dirty="0"/>
        </a:p>
      </dgm:t>
    </dgm:pt>
    <dgm:pt modelId="{4BB9E683-4FDF-4E91-8AEF-D62F2E358684}" type="parTrans" cxnId="{09FAE350-7ED8-474A-B173-77E236BB3F18}">
      <dgm:prSet/>
      <dgm:spPr/>
      <dgm:t>
        <a:bodyPr/>
        <a:lstStyle/>
        <a:p>
          <a:endParaRPr lang="en-US"/>
        </a:p>
      </dgm:t>
    </dgm:pt>
    <dgm:pt modelId="{7B82C2F6-577C-485F-96C5-0F74D183389A}" type="sibTrans" cxnId="{09FAE350-7ED8-474A-B173-77E236BB3F18}">
      <dgm:prSet/>
      <dgm:spPr/>
      <dgm:t>
        <a:bodyPr/>
        <a:lstStyle/>
        <a:p>
          <a:endParaRPr lang="en-US"/>
        </a:p>
      </dgm:t>
    </dgm:pt>
    <dgm:pt modelId="{E27B220B-D6DB-42C0-A870-F7BAA4207A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Recolher dados.</a:t>
          </a:r>
          <a:endParaRPr lang="en-US"/>
        </a:p>
      </dgm:t>
    </dgm:pt>
    <dgm:pt modelId="{0D795880-2EEB-490A-B8D6-CE282AA3CCF3}" type="parTrans" cxnId="{065164E6-F7FB-46C0-A5ED-BC87EA499F1B}">
      <dgm:prSet/>
      <dgm:spPr/>
      <dgm:t>
        <a:bodyPr/>
        <a:lstStyle/>
        <a:p>
          <a:endParaRPr lang="en-US"/>
        </a:p>
      </dgm:t>
    </dgm:pt>
    <dgm:pt modelId="{CA2C7753-0831-4089-A363-57D9771E2D50}" type="sibTrans" cxnId="{065164E6-F7FB-46C0-A5ED-BC87EA499F1B}">
      <dgm:prSet/>
      <dgm:spPr/>
      <dgm:t>
        <a:bodyPr/>
        <a:lstStyle/>
        <a:p>
          <a:endParaRPr lang="en-US"/>
        </a:p>
      </dgm:t>
    </dgm:pt>
    <dgm:pt modelId="{2F4882DB-38D8-4874-B024-3C48A6C4F9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Notificar o usuário.</a:t>
          </a:r>
          <a:endParaRPr lang="en-US"/>
        </a:p>
      </dgm:t>
    </dgm:pt>
    <dgm:pt modelId="{96C5549B-7C3B-42B0-A05B-A1A46E579893}" type="parTrans" cxnId="{81B9CF83-631C-4843-9AB3-E66823C7709E}">
      <dgm:prSet/>
      <dgm:spPr/>
      <dgm:t>
        <a:bodyPr/>
        <a:lstStyle/>
        <a:p>
          <a:endParaRPr lang="en-US"/>
        </a:p>
      </dgm:t>
    </dgm:pt>
    <dgm:pt modelId="{41DEAAB1-3D6A-4494-AC20-67BBC7642EF1}" type="sibTrans" cxnId="{81B9CF83-631C-4843-9AB3-E66823C7709E}">
      <dgm:prSet/>
      <dgm:spPr/>
      <dgm:t>
        <a:bodyPr/>
        <a:lstStyle/>
        <a:p>
          <a:endParaRPr lang="en-US"/>
        </a:p>
      </dgm:t>
    </dgm:pt>
    <dgm:pt modelId="{0BE59C09-E402-4A78-873A-50E0C143D253}" type="pres">
      <dgm:prSet presAssocID="{F6F2B984-873C-46D1-A389-F7B988DBDC80}" presName="root" presStyleCnt="0">
        <dgm:presLayoutVars>
          <dgm:dir/>
          <dgm:resizeHandles val="exact"/>
        </dgm:presLayoutVars>
      </dgm:prSet>
      <dgm:spPr/>
    </dgm:pt>
    <dgm:pt modelId="{87032639-177F-45C6-9833-EA4E578561BA}" type="pres">
      <dgm:prSet presAssocID="{20F55039-9226-4FE0-8FE1-9016275052A1}" presName="compNode" presStyleCnt="0"/>
      <dgm:spPr/>
    </dgm:pt>
    <dgm:pt modelId="{5F4EAF27-FA61-44C8-A82E-6EA1D4B3A75A}" type="pres">
      <dgm:prSet presAssocID="{20F55039-9226-4FE0-8FE1-9016275052A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ACC7EF4-CA2A-43A7-A4EE-BCE85F2D1C75}" type="pres">
      <dgm:prSet presAssocID="{20F55039-9226-4FE0-8FE1-9016275052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5C822739-D7DB-4745-A06E-00A3BC2FA56F}" type="pres">
      <dgm:prSet presAssocID="{20F55039-9226-4FE0-8FE1-9016275052A1}" presName="spaceRect" presStyleCnt="0"/>
      <dgm:spPr/>
    </dgm:pt>
    <dgm:pt modelId="{44C41B3A-47E3-42FA-B24F-0FD253915B97}" type="pres">
      <dgm:prSet presAssocID="{20F55039-9226-4FE0-8FE1-9016275052A1}" presName="textRect" presStyleLbl="revTx" presStyleIdx="0" presStyleCnt="3">
        <dgm:presLayoutVars>
          <dgm:chMax val="1"/>
          <dgm:chPref val="1"/>
        </dgm:presLayoutVars>
      </dgm:prSet>
      <dgm:spPr/>
    </dgm:pt>
    <dgm:pt modelId="{F86C940F-46A4-43BC-8594-EED8051157F5}" type="pres">
      <dgm:prSet presAssocID="{7B82C2F6-577C-485F-96C5-0F74D183389A}" presName="sibTrans" presStyleCnt="0"/>
      <dgm:spPr/>
    </dgm:pt>
    <dgm:pt modelId="{89E6A86B-9A2F-4AAA-A4AD-5E73DC6F2485}" type="pres">
      <dgm:prSet presAssocID="{E27B220B-D6DB-42C0-A870-F7BAA4207AE8}" presName="compNode" presStyleCnt="0"/>
      <dgm:spPr/>
    </dgm:pt>
    <dgm:pt modelId="{0F4B2CBF-6E1B-4C5E-9BBC-E1D0B48F6406}" type="pres">
      <dgm:prSet presAssocID="{E27B220B-D6DB-42C0-A870-F7BAA4207AE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02BB88B-2501-478B-A8F9-70B38BF8DA07}" type="pres">
      <dgm:prSet presAssocID="{E27B220B-D6DB-42C0-A870-F7BAA4207AE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03A063B-4B67-4434-8BF4-13FB58F2616B}" type="pres">
      <dgm:prSet presAssocID="{E27B220B-D6DB-42C0-A870-F7BAA4207AE8}" presName="spaceRect" presStyleCnt="0"/>
      <dgm:spPr/>
    </dgm:pt>
    <dgm:pt modelId="{206DA3CB-EF31-4FE0-888A-760C85D9B376}" type="pres">
      <dgm:prSet presAssocID="{E27B220B-D6DB-42C0-A870-F7BAA4207AE8}" presName="textRect" presStyleLbl="revTx" presStyleIdx="1" presStyleCnt="3">
        <dgm:presLayoutVars>
          <dgm:chMax val="1"/>
          <dgm:chPref val="1"/>
        </dgm:presLayoutVars>
      </dgm:prSet>
      <dgm:spPr/>
    </dgm:pt>
    <dgm:pt modelId="{8A6349C1-2544-49B8-856C-4D05A1D52630}" type="pres">
      <dgm:prSet presAssocID="{CA2C7753-0831-4089-A363-57D9771E2D50}" presName="sibTrans" presStyleCnt="0"/>
      <dgm:spPr/>
    </dgm:pt>
    <dgm:pt modelId="{4289E123-1F3B-4743-A0B4-DBE6F95A1E86}" type="pres">
      <dgm:prSet presAssocID="{2F4882DB-38D8-4874-B024-3C48A6C4F94D}" presName="compNode" presStyleCnt="0"/>
      <dgm:spPr/>
    </dgm:pt>
    <dgm:pt modelId="{4909C35C-CC03-4462-8314-0BD0DE0A908D}" type="pres">
      <dgm:prSet presAssocID="{2F4882DB-38D8-4874-B024-3C48A6C4F94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E0D8D7A-DA03-40F7-95AF-3AAD1A18392A}" type="pres">
      <dgm:prSet presAssocID="{2F4882DB-38D8-4874-B024-3C48A6C4F9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14B2BD2-B713-47A5-BEBA-93201C9063C8}" type="pres">
      <dgm:prSet presAssocID="{2F4882DB-38D8-4874-B024-3C48A6C4F94D}" presName="spaceRect" presStyleCnt="0"/>
      <dgm:spPr/>
    </dgm:pt>
    <dgm:pt modelId="{E3DD226D-6C66-4F09-8A30-0E830B59922C}" type="pres">
      <dgm:prSet presAssocID="{2F4882DB-38D8-4874-B024-3C48A6C4F9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617251F-A24F-4CF0-99F1-8C40DA37DEC0}" type="presOf" srcId="{2F4882DB-38D8-4874-B024-3C48A6C4F94D}" destId="{E3DD226D-6C66-4F09-8A30-0E830B59922C}" srcOrd="0" destOrd="0" presId="urn:microsoft.com/office/officeart/2018/5/layout/IconLeafLabelList"/>
    <dgm:cxn modelId="{D6F1624A-D8DC-4063-AEE2-9DAC3241C4B9}" type="presOf" srcId="{20F55039-9226-4FE0-8FE1-9016275052A1}" destId="{44C41B3A-47E3-42FA-B24F-0FD253915B97}" srcOrd="0" destOrd="0" presId="urn:microsoft.com/office/officeart/2018/5/layout/IconLeafLabelList"/>
    <dgm:cxn modelId="{09FAE350-7ED8-474A-B173-77E236BB3F18}" srcId="{F6F2B984-873C-46D1-A389-F7B988DBDC80}" destId="{20F55039-9226-4FE0-8FE1-9016275052A1}" srcOrd="0" destOrd="0" parTransId="{4BB9E683-4FDF-4E91-8AEF-D62F2E358684}" sibTransId="{7B82C2F6-577C-485F-96C5-0F74D183389A}"/>
    <dgm:cxn modelId="{81B9CF83-631C-4843-9AB3-E66823C7709E}" srcId="{F6F2B984-873C-46D1-A389-F7B988DBDC80}" destId="{2F4882DB-38D8-4874-B024-3C48A6C4F94D}" srcOrd="2" destOrd="0" parTransId="{96C5549B-7C3B-42B0-A05B-A1A46E579893}" sibTransId="{41DEAAB1-3D6A-4494-AC20-67BBC7642EF1}"/>
    <dgm:cxn modelId="{AEA33194-4372-4E7B-A63D-C0A53992016D}" type="presOf" srcId="{E27B220B-D6DB-42C0-A870-F7BAA4207AE8}" destId="{206DA3CB-EF31-4FE0-888A-760C85D9B376}" srcOrd="0" destOrd="0" presId="urn:microsoft.com/office/officeart/2018/5/layout/IconLeafLabelList"/>
    <dgm:cxn modelId="{065164E6-F7FB-46C0-A5ED-BC87EA499F1B}" srcId="{F6F2B984-873C-46D1-A389-F7B988DBDC80}" destId="{E27B220B-D6DB-42C0-A870-F7BAA4207AE8}" srcOrd="1" destOrd="0" parTransId="{0D795880-2EEB-490A-B8D6-CE282AA3CCF3}" sibTransId="{CA2C7753-0831-4089-A363-57D9771E2D50}"/>
    <dgm:cxn modelId="{9FDB25F6-F83D-447F-BC0B-EA6013D25843}" type="presOf" srcId="{F6F2B984-873C-46D1-A389-F7B988DBDC80}" destId="{0BE59C09-E402-4A78-873A-50E0C143D253}" srcOrd="0" destOrd="0" presId="urn:microsoft.com/office/officeart/2018/5/layout/IconLeafLabelList"/>
    <dgm:cxn modelId="{EF197D85-1BC2-440A-B2CB-0295D8BD9E19}" type="presParOf" srcId="{0BE59C09-E402-4A78-873A-50E0C143D253}" destId="{87032639-177F-45C6-9833-EA4E578561BA}" srcOrd="0" destOrd="0" presId="urn:microsoft.com/office/officeart/2018/5/layout/IconLeafLabelList"/>
    <dgm:cxn modelId="{4A815A03-6CC7-453D-8D7E-96B2A6898ABF}" type="presParOf" srcId="{87032639-177F-45C6-9833-EA4E578561BA}" destId="{5F4EAF27-FA61-44C8-A82E-6EA1D4B3A75A}" srcOrd="0" destOrd="0" presId="urn:microsoft.com/office/officeart/2018/5/layout/IconLeafLabelList"/>
    <dgm:cxn modelId="{90E5E924-427B-4DAF-889F-D495051F9C1B}" type="presParOf" srcId="{87032639-177F-45C6-9833-EA4E578561BA}" destId="{1ACC7EF4-CA2A-43A7-A4EE-BCE85F2D1C75}" srcOrd="1" destOrd="0" presId="urn:microsoft.com/office/officeart/2018/5/layout/IconLeafLabelList"/>
    <dgm:cxn modelId="{447BF78A-8D97-4947-BDB4-C87A075331B0}" type="presParOf" srcId="{87032639-177F-45C6-9833-EA4E578561BA}" destId="{5C822739-D7DB-4745-A06E-00A3BC2FA56F}" srcOrd="2" destOrd="0" presId="urn:microsoft.com/office/officeart/2018/5/layout/IconLeafLabelList"/>
    <dgm:cxn modelId="{08A6A735-4D6F-478F-B477-62184317D095}" type="presParOf" srcId="{87032639-177F-45C6-9833-EA4E578561BA}" destId="{44C41B3A-47E3-42FA-B24F-0FD253915B97}" srcOrd="3" destOrd="0" presId="urn:microsoft.com/office/officeart/2018/5/layout/IconLeafLabelList"/>
    <dgm:cxn modelId="{B66E3C65-0BB8-453F-B95F-DE92D8BD823D}" type="presParOf" srcId="{0BE59C09-E402-4A78-873A-50E0C143D253}" destId="{F86C940F-46A4-43BC-8594-EED8051157F5}" srcOrd="1" destOrd="0" presId="urn:microsoft.com/office/officeart/2018/5/layout/IconLeafLabelList"/>
    <dgm:cxn modelId="{E4FF5824-DAEE-41C6-9DCE-5A3B3500FBA3}" type="presParOf" srcId="{0BE59C09-E402-4A78-873A-50E0C143D253}" destId="{89E6A86B-9A2F-4AAA-A4AD-5E73DC6F2485}" srcOrd="2" destOrd="0" presId="urn:microsoft.com/office/officeart/2018/5/layout/IconLeafLabelList"/>
    <dgm:cxn modelId="{E877F4B2-9EEA-4674-993A-F3B27E036FAC}" type="presParOf" srcId="{89E6A86B-9A2F-4AAA-A4AD-5E73DC6F2485}" destId="{0F4B2CBF-6E1B-4C5E-9BBC-E1D0B48F6406}" srcOrd="0" destOrd="0" presId="urn:microsoft.com/office/officeart/2018/5/layout/IconLeafLabelList"/>
    <dgm:cxn modelId="{D92F0D74-A2B3-40E5-959A-1EA1CF051593}" type="presParOf" srcId="{89E6A86B-9A2F-4AAA-A4AD-5E73DC6F2485}" destId="{E02BB88B-2501-478B-A8F9-70B38BF8DA07}" srcOrd="1" destOrd="0" presId="urn:microsoft.com/office/officeart/2018/5/layout/IconLeafLabelList"/>
    <dgm:cxn modelId="{F37ADB42-094C-4FB1-833A-F75D04C0E4AF}" type="presParOf" srcId="{89E6A86B-9A2F-4AAA-A4AD-5E73DC6F2485}" destId="{C03A063B-4B67-4434-8BF4-13FB58F2616B}" srcOrd="2" destOrd="0" presId="urn:microsoft.com/office/officeart/2018/5/layout/IconLeafLabelList"/>
    <dgm:cxn modelId="{4C98F699-1250-4071-9672-A2D32A837B3B}" type="presParOf" srcId="{89E6A86B-9A2F-4AAA-A4AD-5E73DC6F2485}" destId="{206DA3CB-EF31-4FE0-888A-760C85D9B376}" srcOrd="3" destOrd="0" presId="urn:microsoft.com/office/officeart/2018/5/layout/IconLeafLabelList"/>
    <dgm:cxn modelId="{D71407A2-0F5C-4D36-84BD-51E9CF7D9D35}" type="presParOf" srcId="{0BE59C09-E402-4A78-873A-50E0C143D253}" destId="{8A6349C1-2544-49B8-856C-4D05A1D52630}" srcOrd="3" destOrd="0" presId="urn:microsoft.com/office/officeart/2018/5/layout/IconLeafLabelList"/>
    <dgm:cxn modelId="{F1642DA6-C5F3-423C-8BB4-93D755737823}" type="presParOf" srcId="{0BE59C09-E402-4A78-873A-50E0C143D253}" destId="{4289E123-1F3B-4743-A0B4-DBE6F95A1E86}" srcOrd="4" destOrd="0" presId="urn:microsoft.com/office/officeart/2018/5/layout/IconLeafLabelList"/>
    <dgm:cxn modelId="{2D12B662-E759-4FBF-AB16-997164CD56D6}" type="presParOf" srcId="{4289E123-1F3B-4743-A0B4-DBE6F95A1E86}" destId="{4909C35C-CC03-4462-8314-0BD0DE0A908D}" srcOrd="0" destOrd="0" presId="urn:microsoft.com/office/officeart/2018/5/layout/IconLeafLabelList"/>
    <dgm:cxn modelId="{EBBED812-4502-49A6-9106-F7AF088ECFF8}" type="presParOf" srcId="{4289E123-1F3B-4743-A0B4-DBE6F95A1E86}" destId="{5E0D8D7A-DA03-40F7-95AF-3AAD1A18392A}" srcOrd="1" destOrd="0" presId="urn:microsoft.com/office/officeart/2018/5/layout/IconLeafLabelList"/>
    <dgm:cxn modelId="{3741BC82-18C8-46BE-BAF6-438AE0338CE8}" type="presParOf" srcId="{4289E123-1F3B-4743-A0B4-DBE6F95A1E86}" destId="{B14B2BD2-B713-47A5-BEBA-93201C9063C8}" srcOrd="2" destOrd="0" presId="urn:microsoft.com/office/officeart/2018/5/layout/IconLeafLabelList"/>
    <dgm:cxn modelId="{1E4E5277-9A6A-4C93-894F-94832EF4F9DC}" type="presParOf" srcId="{4289E123-1F3B-4743-A0B4-DBE6F95A1E86}" destId="{E3DD226D-6C66-4F09-8A30-0E830B59922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dirty="0"/>
            <a:t>Arduino</a:t>
          </a:r>
        </a:p>
        <a:p>
          <a:pPr>
            <a:lnSpc>
              <a:spcPct val="100000"/>
            </a:lnSpc>
            <a:defRPr cap="all"/>
          </a:pPr>
          <a:r>
            <a:rPr lang="pt-BR" dirty="0"/>
            <a:t>Uno</a:t>
          </a:r>
          <a:endParaRPr lang="pt-br" dirty="0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dirty="0"/>
            <a:t>Sensor</a:t>
          </a:r>
        </a:p>
        <a:p>
          <a:pPr>
            <a:lnSpc>
              <a:spcPct val="100000"/>
            </a:lnSpc>
            <a:defRPr cap="all"/>
          </a:pPr>
          <a:r>
            <a:rPr lang="pt-BR" dirty="0"/>
            <a:t>Mq-135</a:t>
          </a:r>
          <a:endParaRPr lang="pt-br" dirty="0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2"/>
      <dgm:spPr/>
    </dgm:pt>
    <dgm:pt modelId="{7C175B98-93F4-4D7C-BB95-1514AB879CD5}" type="pres">
      <dgm:prSet presAssocID="{40FC4FFE-8987-4A26-B7F4-8A516F18ADAE}" presName="iconRect" presStyleLbl="node1" presStyleIdx="0" presStyleCnt="2" custScaleX="166381" custScaleY="13783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2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2"/>
      <dgm:spPr/>
    </dgm:pt>
    <dgm:pt modelId="{DB4CA7C4-FCA1-4127-B20A-2A5C031A3CF4}" type="pres">
      <dgm:prSet presAssocID="{49225C73-1633-42F1-AB3B-7CB183E5F8B8}" presName="iconRect" presStyleLbl="node1" presStyleIdx="1" presStyleCnt="2" custScaleX="136931" custScaleY="12175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sz="3200" dirty="0"/>
            <a:t>C++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sz="3200" dirty="0"/>
            <a:t>python</a:t>
          </a:r>
          <a:endParaRPr lang="pt-br" sz="3200" dirty="0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sz="3600" dirty="0"/>
            <a:t>php</a:t>
          </a:r>
          <a:endParaRPr lang="pt-br" sz="3600" dirty="0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rgbClr val="0070C0"/>
        </a:solidFill>
      </dgm:spPr>
    </dgm:pt>
    <dgm:pt modelId="{7C175B98-93F4-4D7C-BB95-1514AB879CD5}" type="pres">
      <dgm:prSet presAssocID="{40FC4FFE-8987-4A26-B7F4-8A516F18ADAE}" presName="iconRect" presStyleLbl="node1" presStyleIdx="0" presStyleCnt="3" custScaleX="124844" custScaleY="13743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rgbClr val="F03F2B"/>
        </a:solidFill>
      </dgm:spPr>
    </dgm:pt>
    <dgm:pt modelId="{DB4CA7C4-FCA1-4127-B20A-2A5C031A3CF4}" type="pres">
      <dgm:prSet presAssocID="{49225C73-1633-42F1-AB3B-7CB183E5F8B8}" presName="iconRect" presStyleLbl="node1" presStyleIdx="1" presStyleCnt="3" custScaleX="127518" custScaleY="12546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 custScaleX="153786" custScaleY="7322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</a:pPr>
          <a:endParaRPr lang="pt-br" dirty="0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85B60B26-DFA1-49C3-ABA0-702DE2B6704A}">
      <dgm:prSet/>
      <dgm:spPr/>
      <dgm:t>
        <a:bodyPr/>
        <a:lstStyle/>
        <a:p>
          <a:pPr>
            <a:lnSpc>
              <a:spcPct val="100000"/>
            </a:lnSpc>
          </a:pPr>
          <a:endParaRPr lang="pt-BR"/>
        </a:p>
      </dgm:t>
    </dgm:pt>
    <dgm:pt modelId="{C6C1B828-DF34-41E1-B9BC-58CAB517AB91}" type="parTrans" cxnId="{AEDA4617-AE90-4C1A-AF7A-E68F92F35CD3}">
      <dgm:prSet/>
      <dgm:spPr/>
      <dgm:t>
        <a:bodyPr/>
        <a:lstStyle/>
        <a:p>
          <a:endParaRPr lang="pt-BR"/>
        </a:p>
      </dgm:t>
    </dgm:pt>
    <dgm:pt modelId="{E2AEA92F-81C2-4552-A4DD-A699C51E9B58}" type="sibTrans" cxnId="{AEDA4617-AE90-4C1A-AF7A-E68F92F35CD3}">
      <dgm:prSet/>
      <dgm:spPr/>
      <dgm:t>
        <a:bodyPr/>
        <a:lstStyle/>
        <a:p>
          <a:endParaRPr lang="pt-BR"/>
        </a:p>
      </dgm:t>
    </dgm:pt>
    <dgm:pt modelId="{2719608F-9F1C-4721-A50F-2C60D48C35A0}">
      <dgm:prSet/>
      <dgm:spPr/>
      <dgm:t>
        <a:bodyPr/>
        <a:lstStyle/>
        <a:p>
          <a:pPr>
            <a:lnSpc>
              <a:spcPct val="100000"/>
            </a:lnSpc>
          </a:pPr>
          <a:endParaRPr lang="pt-BR"/>
        </a:p>
      </dgm:t>
    </dgm:pt>
    <dgm:pt modelId="{6598F3C9-4AEE-4545-8940-170779313365}" type="parTrans" cxnId="{3CA0B96B-A0BA-4F95-AEBD-FD46A6A336AD}">
      <dgm:prSet/>
      <dgm:spPr/>
      <dgm:t>
        <a:bodyPr/>
        <a:lstStyle/>
        <a:p>
          <a:endParaRPr lang="pt-BR"/>
        </a:p>
      </dgm:t>
    </dgm:pt>
    <dgm:pt modelId="{9C321D6C-D0D7-4CA9-925F-A0815DE8D4A2}" type="sibTrans" cxnId="{3CA0B96B-A0BA-4F95-AEBD-FD46A6A336AD}">
      <dgm:prSet/>
      <dgm:spPr/>
      <dgm:t>
        <a:bodyPr/>
        <a:lstStyle/>
        <a:p>
          <a:endParaRPr lang="pt-BR"/>
        </a:p>
      </dgm:t>
    </dgm:pt>
    <dgm:pt modelId="{347AC383-8671-4D11-84E3-EA4CB020DEA2}">
      <dgm:prSet/>
      <dgm:spPr/>
      <dgm:t>
        <a:bodyPr/>
        <a:lstStyle/>
        <a:p>
          <a:pPr>
            <a:lnSpc>
              <a:spcPct val="100000"/>
            </a:lnSpc>
          </a:pPr>
          <a:endParaRPr lang="pt-BR"/>
        </a:p>
      </dgm:t>
    </dgm:pt>
    <dgm:pt modelId="{BA03CF27-AEB2-489C-A0A9-30040B66A2A3}" type="parTrans" cxnId="{901DA60E-D592-4758-BCBD-7FB2D2698A7E}">
      <dgm:prSet/>
      <dgm:spPr/>
      <dgm:t>
        <a:bodyPr/>
        <a:lstStyle/>
        <a:p>
          <a:endParaRPr lang="pt-BR"/>
        </a:p>
      </dgm:t>
    </dgm:pt>
    <dgm:pt modelId="{90DD9F43-C3A5-46DE-A97E-C158604B5FDA}" type="sibTrans" cxnId="{901DA60E-D592-4758-BCBD-7FB2D2698A7E}">
      <dgm:prSet/>
      <dgm:spPr/>
      <dgm:t>
        <a:bodyPr/>
        <a:lstStyle/>
        <a:p>
          <a:endParaRPr lang="pt-BR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</a:pPr>
          <a:endParaRPr lang="pt-br" dirty="0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br" dirty="0"/>
            <a:t> </a:t>
          </a: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096BE386-699E-4098-BF75-82D45AC5FC95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6DEBAA16-9671-49BB-A12D-57B677D0A1C8}" type="pres">
      <dgm:prSet presAssocID="{40FC4FFE-8987-4A26-B7F4-8A516F18ADAE}" presName="compNode" presStyleCnt="0"/>
      <dgm:spPr/>
    </dgm:pt>
    <dgm:pt modelId="{18136C22-00E3-4886-92F9-504B182BA69C}" type="pres">
      <dgm:prSet presAssocID="{40FC4FFE-8987-4A26-B7F4-8A516F18ADAE}" presName="iconRect" presStyleLbl="node1" presStyleIdx="0" presStyleCnt="6" custScaleX="249975" custScaleY="243707" custLinFactNeighborX="-1284" custLinFactNeighborY="-312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16F1310B-4BFE-46A0-9CC8-5385039AA981}" type="pres">
      <dgm:prSet presAssocID="{40FC4FFE-8987-4A26-B7F4-8A516F18ADAE}" presName="spaceRect" presStyleCnt="0"/>
      <dgm:spPr/>
    </dgm:pt>
    <dgm:pt modelId="{04DB044B-9B83-4384-A9A7-413A414E8B54}" type="pres">
      <dgm:prSet presAssocID="{40FC4FFE-8987-4A26-B7F4-8A516F18ADAE}" presName="textRect" presStyleLbl="revTx" presStyleIdx="0" presStyleCnt="6">
        <dgm:presLayoutVars>
          <dgm:chMax val="1"/>
          <dgm:chPref val="1"/>
        </dgm:presLayoutVars>
      </dgm:prSet>
      <dgm:spPr/>
    </dgm:pt>
    <dgm:pt modelId="{D4A2B820-553D-4CF9-B324-8FE212C67354}" type="pres">
      <dgm:prSet presAssocID="{5B62599A-5C9B-48E7-896E-EA782AC60C8B}" presName="sibTrans" presStyleCnt="0"/>
      <dgm:spPr/>
    </dgm:pt>
    <dgm:pt modelId="{C6D515AC-2C8A-4D40-AF91-6269F7AA9745}" type="pres">
      <dgm:prSet presAssocID="{49225C73-1633-42F1-AB3B-7CB183E5F8B8}" presName="compNode" presStyleCnt="0"/>
      <dgm:spPr/>
    </dgm:pt>
    <dgm:pt modelId="{FD5ACDDF-99D4-4D0C-AA10-18E50078A405}" type="pres">
      <dgm:prSet presAssocID="{49225C73-1633-42F1-AB3B-7CB183E5F8B8}" presName="iconRect" presStyleLbl="node1" presStyleIdx="1" presStyleCnt="6" custScaleX="259116" custScaleY="25079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47F34918-77B8-49AD-BD0E-9CB923D5416C}" type="pres">
      <dgm:prSet presAssocID="{49225C73-1633-42F1-AB3B-7CB183E5F8B8}" presName="spaceRect" presStyleCnt="0"/>
      <dgm:spPr/>
    </dgm:pt>
    <dgm:pt modelId="{2D39A2E5-B45A-4CF8-B4BC-14054387C278}" type="pres">
      <dgm:prSet presAssocID="{49225C73-1633-42F1-AB3B-7CB183E5F8B8}" presName="textRect" presStyleLbl="revTx" presStyleIdx="1" presStyleCnt="6" custLinFactY="612" custLinFactNeighborX="-7194" custLinFactNeighborY="100000">
        <dgm:presLayoutVars>
          <dgm:chMax val="1"/>
          <dgm:chPref val="1"/>
        </dgm:presLayoutVars>
      </dgm:prSet>
      <dgm:spPr/>
    </dgm:pt>
    <dgm:pt modelId="{FE7A9CA1-4C24-4B5D-A3CE-17C262D1D9FD}" type="pres">
      <dgm:prSet presAssocID="{9646853A-8964-4519-A5B1-0B7D18B2983D}" presName="sibTrans" presStyleCnt="0"/>
      <dgm:spPr/>
    </dgm:pt>
    <dgm:pt modelId="{4116FDDE-9572-4683-B4F5-1D8D211F53CF}" type="pres">
      <dgm:prSet presAssocID="{1C383F32-22E8-4F62-A3E0-BDC3D5F48992}" presName="compNode" presStyleCnt="0"/>
      <dgm:spPr/>
    </dgm:pt>
    <dgm:pt modelId="{04C0CFC4-DA8F-4E44-9878-F41D3650D6DF}" type="pres">
      <dgm:prSet presAssocID="{1C383F32-22E8-4F62-A3E0-BDC3D5F48992}" presName="iconRect" presStyleLbl="node1" presStyleIdx="2" presStyleCnt="6" custScaleX="263495" custScaleY="244415" custLinFactNeighborX="-371" custLinFactNeighborY="-144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>
          <a:noFill/>
        </a:ln>
      </dgm:spPr>
    </dgm:pt>
    <dgm:pt modelId="{2F290859-A775-4560-A4D7-9608E6F78A87}" type="pres">
      <dgm:prSet presAssocID="{1C383F32-22E8-4F62-A3E0-BDC3D5F48992}" presName="spaceRect" presStyleCnt="0"/>
      <dgm:spPr/>
    </dgm:pt>
    <dgm:pt modelId="{8FF411CC-28BF-460E-92EF-E196AAB886DF}" type="pres">
      <dgm:prSet presAssocID="{1C383F32-22E8-4F62-A3E0-BDC3D5F48992}" presName="textRect" presStyleLbl="revTx" presStyleIdx="2" presStyleCnt="6" custLinFactNeighborX="-11043" custLinFactNeighborY="71292">
        <dgm:presLayoutVars>
          <dgm:chMax val="1"/>
          <dgm:chPref val="1"/>
        </dgm:presLayoutVars>
      </dgm:prSet>
      <dgm:spPr/>
    </dgm:pt>
    <dgm:pt modelId="{A7B12E1A-B01B-4D23-BEF2-FC5474D1C236}" type="pres">
      <dgm:prSet presAssocID="{8500F72A-2C6D-4FDF-9C1D-CA691380EB0B}" presName="sibTrans" presStyleCnt="0"/>
      <dgm:spPr/>
    </dgm:pt>
    <dgm:pt modelId="{5DC3C90B-6AD5-424A-BBB8-EF07F978AFA5}" type="pres">
      <dgm:prSet presAssocID="{85B60B26-DFA1-49C3-ABA0-702DE2B6704A}" presName="compNode" presStyleCnt="0"/>
      <dgm:spPr/>
    </dgm:pt>
    <dgm:pt modelId="{ACA84982-01FE-4B7A-AD28-714C5C41F06A}" type="pres">
      <dgm:prSet presAssocID="{85B60B26-DFA1-49C3-ABA0-702DE2B6704A}" presName="iconRect" presStyleLbl="node1" presStyleIdx="3" presStyleCnt="6" custScaleX="243837" custScaleY="243366" custLinFactNeighborX="-5628" custLinFactNeighborY="-140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ED9D538-E5F5-4B92-95B8-17A03022069A}" type="pres">
      <dgm:prSet presAssocID="{85B60B26-DFA1-49C3-ABA0-702DE2B6704A}" presName="spaceRect" presStyleCnt="0"/>
      <dgm:spPr/>
    </dgm:pt>
    <dgm:pt modelId="{E438348F-1BDF-41E9-9CBC-6C7AAEB7A9E4}" type="pres">
      <dgm:prSet presAssocID="{85B60B26-DFA1-49C3-ABA0-702DE2B6704A}" presName="textRect" presStyleLbl="revTx" presStyleIdx="3" presStyleCnt="6">
        <dgm:presLayoutVars>
          <dgm:chMax val="1"/>
          <dgm:chPref val="1"/>
        </dgm:presLayoutVars>
      </dgm:prSet>
      <dgm:spPr/>
    </dgm:pt>
    <dgm:pt modelId="{A6C306F8-25F8-4EAA-9044-A140EB786775}" type="pres">
      <dgm:prSet presAssocID="{E2AEA92F-81C2-4552-A4DD-A699C51E9B58}" presName="sibTrans" presStyleCnt="0"/>
      <dgm:spPr/>
    </dgm:pt>
    <dgm:pt modelId="{68BF41AA-E7B1-46B2-BC8D-DCE91557743B}" type="pres">
      <dgm:prSet presAssocID="{2719608F-9F1C-4721-A50F-2C60D48C35A0}" presName="compNode" presStyleCnt="0"/>
      <dgm:spPr/>
    </dgm:pt>
    <dgm:pt modelId="{BD43349B-C88E-456F-B4F0-D67183C4F80D}" type="pres">
      <dgm:prSet presAssocID="{2719608F-9F1C-4721-A50F-2C60D48C35A0}" presName="iconRect" presStyleLbl="node1" presStyleIdx="4" presStyleCnt="6" custScaleX="250301" custScaleY="240149" custLinFactNeighborX="-11256" custLinFactNeighborY="-140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  <dgm:pt modelId="{8CDB9142-CF3D-4960-8D0F-42665F03631B}" type="pres">
      <dgm:prSet presAssocID="{2719608F-9F1C-4721-A50F-2C60D48C35A0}" presName="spaceRect" presStyleCnt="0"/>
      <dgm:spPr/>
    </dgm:pt>
    <dgm:pt modelId="{DC4A44B9-4F94-47EF-BBB3-3FF181DCBAE1}" type="pres">
      <dgm:prSet presAssocID="{2719608F-9F1C-4721-A50F-2C60D48C35A0}" presName="textRect" presStyleLbl="revTx" presStyleIdx="4" presStyleCnt="6">
        <dgm:presLayoutVars>
          <dgm:chMax val="1"/>
          <dgm:chPref val="1"/>
        </dgm:presLayoutVars>
      </dgm:prSet>
      <dgm:spPr/>
    </dgm:pt>
    <dgm:pt modelId="{AA4DE4C2-5092-4C91-A9D7-62302F5BE9FF}" type="pres">
      <dgm:prSet presAssocID="{9C321D6C-D0D7-4CA9-925F-A0815DE8D4A2}" presName="sibTrans" presStyleCnt="0"/>
      <dgm:spPr/>
    </dgm:pt>
    <dgm:pt modelId="{0E6BACA5-6E96-42A6-BACF-DF15BD16F05C}" type="pres">
      <dgm:prSet presAssocID="{347AC383-8671-4D11-84E3-EA4CB020DEA2}" presName="compNode" presStyleCnt="0"/>
      <dgm:spPr/>
    </dgm:pt>
    <dgm:pt modelId="{A404F94A-A207-4E62-9928-D349023A31B3}" type="pres">
      <dgm:prSet presAssocID="{347AC383-8671-4D11-84E3-EA4CB020DEA2}" presName="iconRect" presStyleLbl="node1" presStyleIdx="5" presStyleCnt="6" custScaleX="253162" custScaleY="238859" custLinFactNeighborX="-13478" custLinFactNeighborY="-398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>
          <a:noFill/>
        </a:ln>
      </dgm:spPr>
    </dgm:pt>
    <dgm:pt modelId="{F7C06C0F-EB02-432C-811D-B89AF59DA8D4}" type="pres">
      <dgm:prSet presAssocID="{347AC383-8671-4D11-84E3-EA4CB020DEA2}" presName="spaceRect" presStyleCnt="0"/>
      <dgm:spPr/>
    </dgm:pt>
    <dgm:pt modelId="{43D8AB78-AABC-4CDA-B591-AA3FD20FDCC4}" type="pres">
      <dgm:prSet presAssocID="{347AC383-8671-4D11-84E3-EA4CB020DEA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901DA60E-D592-4758-BCBD-7FB2D2698A7E}" srcId="{01A66772-F185-4D58-B8BB-E9370D7A7A2B}" destId="{347AC383-8671-4D11-84E3-EA4CB020DEA2}" srcOrd="5" destOrd="0" parTransId="{BA03CF27-AEB2-489C-A0A9-30040B66A2A3}" sibTransId="{90DD9F43-C3A5-46DE-A97E-C158604B5FDA}"/>
    <dgm:cxn modelId="{AEDA4617-AE90-4C1A-AF7A-E68F92F35CD3}" srcId="{01A66772-F185-4D58-B8BB-E9370D7A7A2B}" destId="{85B60B26-DFA1-49C3-ABA0-702DE2B6704A}" srcOrd="3" destOrd="0" parTransId="{C6C1B828-DF34-41E1-B9BC-58CAB517AB91}" sibTransId="{E2AEA92F-81C2-4552-A4DD-A699C51E9B58}"/>
    <dgm:cxn modelId="{9E0D1933-A774-43DD-9547-197557B8F820}" type="presOf" srcId="{40FC4FFE-8987-4A26-B7F4-8A516F18ADAE}" destId="{04DB044B-9B83-4384-A9A7-413A414E8B54}" srcOrd="0" destOrd="0" presId="urn:microsoft.com/office/officeart/2018/2/layout/Icon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3CA0B96B-A0BA-4F95-AEBD-FD46A6A336AD}" srcId="{01A66772-F185-4D58-B8BB-E9370D7A7A2B}" destId="{2719608F-9F1C-4721-A50F-2C60D48C35A0}" srcOrd="4" destOrd="0" parTransId="{6598F3C9-4AEE-4545-8940-170779313365}" sibTransId="{9C321D6C-D0D7-4CA9-925F-A0815DE8D4A2}"/>
    <dgm:cxn modelId="{9FDFB677-4B9A-4BA1-83B2-7FAD7B0C388D}" type="presOf" srcId="{85B60B26-DFA1-49C3-ABA0-702DE2B6704A}" destId="{E438348F-1BDF-41E9-9CBC-6C7AAEB7A9E4}" srcOrd="0" destOrd="0" presId="urn:microsoft.com/office/officeart/2018/2/layout/IconLabelList"/>
    <dgm:cxn modelId="{5262007A-7EDB-4585-9409-B73B3BFFC300}" type="presOf" srcId="{347AC383-8671-4D11-84E3-EA4CB020DEA2}" destId="{43D8AB78-AABC-4CDA-B591-AA3FD20FDCC4}" srcOrd="0" destOrd="0" presId="urn:microsoft.com/office/officeart/2018/2/layout/Icon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2BCDC6AF-050C-4377-BD85-B7E24B7ED49E}" type="presOf" srcId="{49225C73-1633-42F1-AB3B-7CB183E5F8B8}" destId="{2D39A2E5-B45A-4CF8-B4BC-14054387C278}" srcOrd="0" destOrd="0" presId="urn:microsoft.com/office/officeart/2018/2/layout/IconLabelList"/>
    <dgm:cxn modelId="{32B696DE-3F63-4E54-8090-2D97D4087D0F}" type="presOf" srcId="{2719608F-9F1C-4721-A50F-2C60D48C35A0}" destId="{DC4A44B9-4F94-47EF-BBB3-3FF181DCBAE1}" srcOrd="0" destOrd="0" presId="urn:microsoft.com/office/officeart/2018/2/layout/IconLabelList"/>
    <dgm:cxn modelId="{1D820DF6-2898-4A70-BB2F-81DFC0671459}" type="presOf" srcId="{1C383F32-22E8-4F62-A3E0-BDC3D5F48992}" destId="{8FF411CC-28BF-460E-92EF-E196AAB886DF}" srcOrd="0" destOrd="0" presId="urn:microsoft.com/office/officeart/2018/2/layout/IconLabelList"/>
    <dgm:cxn modelId="{C24A11FE-4531-4E20-A6E5-3F6773412CD5}" type="presOf" srcId="{01A66772-F185-4D58-B8BB-E9370D7A7A2B}" destId="{096BE386-699E-4098-BF75-82D45AC5FC95}" srcOrd="0" destOrd="0" presId="urn:microsoft.com/office/officeart/2018/2/layout/IconLabelList"/>
    <dgm:cxn modelId="{91CF9188-5A95-4FCA-8D3D-1C2B491C7B9D}" type="presParOf" srcId="{096BE386-699E-4098-BF75-82D45AC5FC95}" destId="{6DEBAA16-9671-49BB-A12D-57B677D0A1C8}" srcOrd="0" destOrd="0" presId="urn:microsoft.com/office/officeart/2018/2/layout/IconLabelList"/>
    <dgm:cxn modelId="{282F1E89-C5E7-468E-BF31-64C602D372E4}" type="presParOf" srcId="{6DEBAA16-9671-49BB-A12D-57B677D0A1C8}" destId="{18136C22-00E3-4886-92F9-504B182BA69C}" srcOrd="0" destOrd="0" presId="urn:microsoft.com/office/officeart/2018/2/layout/IconLabelList"/>
    <dgm:cxn modelId="{4F4B57DF-C339-45FA-B891-F56B13DB93A5}" type="presParOf" srcId="{6DEBAA16-9671-49BB-A12D-57B677D0A1C8}" destId="{16F1310B-4BFE-46A0-9CC8-5385039AA981}" srcOrd="1" destOrd="0" presId="urn:microsoft.com/office/officeart/2018/2/layout/IconLabelList"/>
    <dgm:cxn modelId="{4DBEA213-2966-42C2-9318-B1A756A4BDC2}" type="presParOf" srcId="{6DEBAA16-9671-49BB-A12D-57B677D0A1C8}" destId="{04DB044B-9B83-4384-A9A7-413A414E8B54}" srcOrd="2" destOrd="0" presId="urn:microsoft.com/office/officeart/2018/2/layout/IconLabelList"/>
    <dgm:cxn modelId="{997E8B55-3D69-46BB-9146-77C25A59073F}" type="presParOf" srcId="{096BE386-699E-4098-BF75-82D45AC5FC95}" destId="{D4A2B820-553D-4CF9-B324-8FE212C67354}" srcOrd="1" destOrd="0" presId="urn:microsoft.com/office/officeart/2018/2/layout/IconLabelList"/>
    <dgm:cxn modelId="{B28A8D97-140B-4A3C-9E64-95019EFC596F}" type="presParOf" srcId="{096BE386-699E-4098-BF75-82D45AC5FC95}" destId="{C6D515AC-2C8A-4D40-AF91-6269F7AA9745}" srcOrd="2" destOrd="0" presId="urn:microsoft.com/office/officeart/2018/2/layout/IconLabelList"/>
    <dgm:cxn modelId="{0296DA5B-1562-4AA2-BD48-64E2E84ED187}" type="presParOf" srcId="{C6D515AC-2C8A-4D40-AF91-6269F7AA9745}" destId="{FD5ACDDF-99D4-4D0C-AA10-18E50078A405}" srcOrd="0" destOrd="0" presId="urn:microsoft.com/office/officeart/2018/2/layout/IconLabelList"/>
    <dgm:cxn modelId="{1C3D4584-3CD8-41D5-BC99-33DADE0C5E31}" type="presParOf" srcId="{C6D515AC-2C8A-4D40-AF91-6269F7AA9745}" destId="{47F34918-77B8-49AD-BD0E-9CB923D5416C}" srcOrd="1" destOrd="0" presId="urn:microsoft.com/office/officeart/2018/2/layout/IconLabelList"/>
    <dgm:cxn modelId="{5A9FF906-AC02-4F63-9DA6-A54352C5CCBC}" type="presParOf" srcId="{C6D515AC-2C8A-4D40-AF91-6269F7AA9745}" destId="{2D39A2E5-B45A-4CF8-B4BC-14054387C278}" srcOrd="2" destOrd="0" presId="urn:microsoft.com/office/officeart/2018/2/layout/IconLabelList"/>
    <dgm:cxn modelId="{9CE4279D-B95C-48B5-8FC3-78DCABC9ED78}" type="presParOf" srcId="{096BE386-699E-4098-BF75-82D45AC5FC95}" destId="{FE7A9CA1-4C24-4B5D-A3CE-17C262D1D9FD}" srcOrd="3" destOrd="0" presId="urn:microsoft.com/office/officeart/2018/2/layout/IconLabelList"/>
    <dgm:cxn modelId="{99FECAD7-F7FE-4473-B85F-D36A8B6B0DC0}" type="presParOf" srcId="{096BE386-699E-4098-BF75-82D45AC5FC95}" destId="{4116FDDE-9572-4683-B4F5-1D8D211F53CF}" srcOrd="4" destOrd="0" presId="urn:microsoft.com/office/officeart/2018/2/layout/IconLabelList"/>
    <dgm:cxn modelId="{507CACF2-C88E-4A72-A3CB-00B2DF9B2138}" type="presParOf" srcId="{4116FDDE-9572-4683-B4F5-1D8D211F53CF}" destId="{04C0CFC4-DA8F-4E44-9878-F41D3650D6DF}" srcOrd="0" destOrd="0" presId="urn:microsoft.com/office/officeart/2018/2/layout/IconLabelList"/>
    <dgm:cxn modelId="{A6D813F8-F418-4DD3-806D-B9655304E2D4}" type="presParOf" srcId="{4116FDDE-9572-4683-B4F5-1D8D211F53CF}" destId="{2F290859-A775-4560-A4D7-9608E6F78A87}" srcOrd="1" destOrd="0" presId="urn:microsoft.com/office/officeart/2018/2/layout/IconLabelList"/>
    <dgm:cxn modelId="{A5940F60-D451-4A48-AB0C-C164D6A925E8}" type="presParOf" srcId="{4116FDDE-9572-4683-B4F5-1D8D211F53CF}" destId="{8FF411CC-28BF-460E-92EF-E196AAB886DF}" srcOrd="2" destOrd="0" presId="urn:microsoft.com/office/officeart/2018/2/layout/IconLabelList"/>
    <dgm:cxn modelId="{E8392C3F-83E3-4C09-BB0D-AE809BD77239}" type="presParOf" srcId="{096BE386-699E-4098-BF75-82D45AC5FC95}" destId="{A7B12E1A-B01B-4D23-BEF2-FC5474D1C236}" srcOrd="5" destOrd="0" presId="urn:microsoft.com/office/officeart/2018/2/layout/IconLabelList"/>
    <dgm:cxn modelId="{EB6B350F-769C-4D62-8ECD-882E8DCA6D5F}" type="presParOf" srcId="{096BE386-699E-4098-BF75-82D45AC5FC95}" destId="{5DC3C90B-6AD5-424A-BBB8-EF07F978AFA5}" srcOrd="6" destOrd="0" presId="urn:microsoft.com/office/officeart/2018/2/layout/IconLabelList"/>
    <dgm:cxn modelId="{13B52CA1-8BC0-4A5D-B792-E99D4A288265}" type="presParOf" srcId="{5DC3C90B-6AD5-424A-BBB8-EF07F978AFA5}" destId="{ACA84982-01FE-4B7A-AD28-714C5C41F06A}" srcOrd="0" destOrd="0" presId="urn:microsoft.com/office/officeart/2018/2/layout/IconLabelList"/>
    <dgm:cxn modelId="{330FFEE1-EE48-4537-AA39-D7F89675C21D}" type="presParOf" srcId="{5DC3C90B-6AD5-424A-BBB8-EF07F978AFA5}" destId="{AED9D538-E5F5-4B92-95B8-17A03022069A}" srcOrd="1" destOrd="0" presId="urn:microsoft.com/office/officeart/2018/2/layout/IconLabelList"/>
    <dgm:cxn modelId="{DC6CD1A5-F90D-4B86-9E45-B5345157BC5C}" type="presParOf" srcId="{5DC3C90B-6AD5-424A-BBB8-EF07F978AFA5}" destId="{E438348F-1BDF-41E9-9CBC-6C7AAEB7A9E4}" srcOrd="2" destOrd="0" presId="urn:microsoft.com/office/officeart/2018/2/layout/IconLabelList"/>
    <dgm:cxn modelId="{274C42B4-31B5-4E67-B0E9-EF812D67362A}" type="presParOf" srcId="{096BE386-699E-4098-BF75-82D45AC5FC95}" destId="{A6C306F8-25F8-4EAA-9044-A140EB786775}" srcOrd="7" destOrd="0" presId="urn:microsoft.com/office/officeart/2018/2/layout/IconLabelList"/>
    <dgm:cxn modelId="{94FF433B-460E-4465-A418-BD65133C258F}" type="presParOf" srcId="{096BE386-699E-4098-BF75-82D45AC5FC95}" destId="{68BF41AA-E7B1-46B2-BC8D-DCE91557743B}" srcOrd="8" destOrd="0" presId="urn:microsoft.com/office/officeart/2018/2/layout/IconLabelList"/>
    <dgm:cxn modelId="{DE078CAC-DE0B-41A7-AC33-EE7742CFA13C}" type="presParOf" srcId="{68BF41AA-E7B1-46B2-BC8D-DCE91557743B}" destId="{BD43349B-C88E-456F-B4F0-D67183C4F80D}" srcOrd="0" destOrd="0" presId="urn:microsoft.com/office/officeart/2018/2/layout/IconLabelList"/>
    <dgm:cxn modelId="{1B730823-30D0-408C-9941-37C0B6678BAB}" type="presParOf" srcId="{68BF41AA-E7B1-46B2-BC8D-DCE91557743B}" destId="{8CDB9142-CF3D-4960-8D0F-42665F03631B}" srcOrd="1" destOrd="0" presId="urn:microsoft.com/office/officeart/2018/2/layout/IconLabelList"/>
    <dgm:cxn modelId="{98C9E983-E792-4AB9-9D34-CE9DA31996D8}" type="presParOf" srcId="{68BF41AA-E7B1-46B2-BC8D-DCE91557743B}" destId="{DC4A44B9-4F94-47EF-BBB3-3FF181DCBAE1}" srcOrd="2" destOrd="0" presId="urn:microsoft.com/office/officeart/2018/2/layout/IconLabelList"/>
    <dgm:cxn modelId="{E543CEEE-FD32-47AC-83D9-E673E78F90B5}" type="presParOf" srcId="{096BE386-699E-4098-BF75-82D45AC5FC95}" destId="{AA4DE4C2-5092-4C91-A9D7-62302F5BE9FF}" srcOrd="9" destOrd="0" presId="urn:microsoft.com/office/officeart/2018/2/layout/IconLabelList"/>
    <dgm:cxn modelId="{0F90AC5D-661E-498D-8E39-E4B665986B7D}" type="presParOf" srcId="{096BE386-699E-4098-BF75-82D45AC5FC95}" destId="{0E6BACA5-6E96-42A6-BACF-DF15BD16F05C}" srcOrd="10" destOrd="0" presId="urn:microsoft.com/office/officeart/2018/2/layout/IconLabelList"/>
    <dgm:cxn modelId="{72C8DD12-0690-4EB2-B38B-EEE7A9902812}" type="presParOf" srcId="{0E6BACA5-6E96-42A6-BACF-DF15BD16F05C}" destId="{A404F94A-A207-4E62-9928-D349023A31B3}" srcOrd="0" destOrd="0" presId="urn:microsoft.com/office/officeart/2018/2/layout/IconLabelList"/>
    <dgm:cxn modelId="{26D10171-4F37-4419-86C6-38B0CEA9C8C8}" type="presParOf" srcId="{0E6BACA5-6E96-42A6-BACF-DF15BD16F05C}" destId="{F7C06C0F-EB02-432C-811D-B89AF59DA8D4}" srcOrd="1" destOrd="0" presId="urn:microsoft.com/office/officeart/2018/2/layout/IconLabelList"/>
    <dgm:cxn modelId="{FB05BCF7-D392-485F-B62C-38F1F73B9719}" type="presParOf" srcId="{0E6BACA5-6E96-42A6-BACF-DF15BD16F05C}" destId="{43D8AB78-AABC-4CDA-B591-AA3FD20FDCC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68CBE-3AE1-459D-98C5-EC8669387802}">
      <dsp:nvSpPr>
        <dsp:cNvPr id="0" name=""/>
        <dsp:cNvSpPr/>
      </dsp:nvSpPr>
      <dsp:spPr>
        <a:xfrm>
          <a:off x="616949" y="372311"/>
          <a:ext cx="1818562" cy="18185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DF67C-7A03-4A54-87EE-3ACED97151B3}">
      <dsp:nvSpPr>
        <dsp:cNvPr id="0" name=""/>
        <dsp:cNvSpPr/>
      </dsp:nvSpPr>
      <dsp:spPr>
        <a:xfrm>
          <a:off x="1004512" y="75987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94B87-DB0B-477C-BF75-A7758AB02D39}">
      <dsp:nvSpPr>
        <dsp:cNvPr id="0" name=""/>
        <dsp:cNvSpPr/>
      </dsp:nvSpPr>
      <dsp:spPr>
        <a:xfrm>
          <a:off x="35606" y="275731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Emissão de gases.</a:t>
          </a:r>
          <a:endParaRPr lang="en-US" sz="1700" kern="1200" dirty="0"/>
        </a:p>
      </dsp:txBody>
      <dsp:txXfrm>
        <a:off x="35606" y="2757312"/>
        <a:ext cx="2981250" cy="720000"/>
      </dsp:txXfrm>
    </dsp:sp>
    <dsp:sp modelId="{3CDB2375-FE32-45C3-90E9-B587780F7B52}">
      <dsp:nvSpPr>
        <dsp:cNvPr id="0" name=""/>
        <dsp:cNvSpPr/>
      </dsp:nvSpPr>
      <dsp:spPr>
        <a:xfrm>
          <a:off x="4119918" y="372311"/>
          <a:ext cx="1818562" cy="18185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2643D-693E-4925-A768-2E1757E8A161}">
      <dsp:nvSpPr>
        <dsp:cNvPr id="0" name=""/>
        <dsp:cNvSpPr/>
      </dsp:nvSpPr>
      <dsp:spPr>
        <a:xfrm>
          <a:off x="4507481" y="75987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154D5-C448-4CDB-B093-BB6C5E8DF1A0}">
      <dsp:nvSpPr>
        <dsp:cNvPr id="0" name=""/>
        <dsp:cNvSpPr/>
      </dsp:nvSpPr>
      <dsp:spPr>
        <a:xfrm>
          <a:off x="3538574" y="275731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Falta de monitoramento interno.</a:t>
          </a:r>
          <a:endParaRPr lang="en-US" sz="1700" kern="1200" dirty="0"/>
        </a:p>
      </dsp:txBody>
      <dsp:txXfrm>
        <a:off x="3538574" y="2757312"/>
        <a:ext cx="2981250" cy="720000"/>
      </dsp:txXfrm>
    </dsp:sp>
    <dsp:sp modelId="{3A23C148-75B1-4FE5-9201-F5F507DA4340}">
      <dsp:nvSpPr>
        <dsp:cNvPr id="0" name=""/>
        <dsp:cNvSpPr/>
      </dsp:nvSpPr>
      <dsp:spPr>
        <a:xfrm>
          <a:off x="7622887" y="372311"/>
          <a:ext cx="1818562" cy="18185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09D0D-E9A6-4A5D-B963-655A1EC6A870}">
      <dsp:nvSpPr>
        <dsp:cNvPr id="0" name=""/>
        <dsp:cNvSpPr/>
      </dsp:nvSpPr>
      <dsp:spPr>
        <a:xfrm>
          <a:off x="8010450" y="75987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70376-C04C-4581-9A2B-9292B0A46EE2}">
      <dsp:nvSpPr>
        <dsp:cNvPr id="0" name=""/>
        <dsp:cNvSpPr/>
      </dsp:nvSpPr>
      <dsp:spPr>
        <a:xfrm>
          <a:off x="7041543" y="275731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/>
            <a:t>Problemas de saúde.</a:t>
          </a:r>
          <a:endParaRPr lang="en-US" sz="1700" kern="1200"/>
        </a:p>
      </dsp:txBody>
      <dsp:txXfrm>
        <a:off x="7041543" y="2757312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EAF27-FA61-44C8-A82E-6EA1D4B3A75A}">
      <dsp:nvSpPr>
        <dsp:cNvPr id="0" name=""/>
        <dsp:cNvSpPr/>
      </dsp:nvSpPr>
      <dsp:spPr>
        <a:xfrm>
          <a:off x="616949" y="37231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C7EF4-CA2A-43A7-A4EE-BCE85F2D1C75}">
      <dsp:nvSpPr>
        <dsp:cNvPr id="0" name=""/>
        <dsp:cNvSpPr/>
      </dsp:nvSpPr>
      <dsp:spPr>
        <a:xfrm>
          <a:off x="1004512" y="75987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41B3A-47E3-42FA-B24F-0FD253915B97}">
      <dsp:nvSpPr>
        <dsp:cNvPr id="0" name=""/>
        <dsp:cNvSpPr/>
      </dsp:nvSpPr>
      <dsp:spPr>
        <a:xfrm>
          <a:off x="35606" y="275731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800" kern="1200" dirty="0"/>
            <a:t>Monitorar a qualidade do ar interno.</a:t>
          </a:r>
          <a:endParaRPr lang="en-US" sz="1800" kern="1200" dirty="0"/>
        </a:p>
      </dsp:txBody>
      <dsp:txXfrm>
        <a:off x="35606" y="2757312"/>
        <a:ext cx="2981250" cy="720000"/>
      </dsp:txXfrm>
    </dsp:sp>
    <dsp:sp modelId="{0F4B2CBF-6E1B-4C5E-9BBC-E1D0B48F6406}">
      <dsp:nvSpPr>
        <dsp:cNvPr id="0" name=""/>
        <dsp:cNvSpPr/>
      </dsp:nvSpPr>
      <dsp:spPr>
        <a:xfrm>
          <a:off x="4119918" y="37231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BB88B-2501-478B-A8F9-70B38BF8DA07}">
      <dsp:nvSpPr>
        <dsp:cNvPr id="0" name=""/>
        <dsp:cNvSpPr/>
      </dsp:nvSpPr>
      <dsp:spPr>
        <a:xfrm>
          <a:off x="4507481" y="75987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DA3CB-EF31-4FE0-888A-760C85D9B376}">
      <dsp:nvSpPr>
        <dsp:cNvPr id="0" name=""/>
        <dsp:cNvSpPr/>
      </dsp:nvSpPr>
      <dsp:spPr>
        <a:xfrm>
          <a:off x="3538574" y="275731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800" kern="1200"/>
            <a:t>Recolher dados.</a:t>
          </a:r>
          <a:endParaRPr lang="en-US" sz="1800" kern="1200"/>
        </a:p>
      </dsp:txBody>
      <dsp:txXfrm>
        <a:off x="3538574" y="2757312"/>
        <a:ext cx="2981250" cy="720000"/>
      </dsp:txXfrm>
    </dsp:sp>
    <dsp:sp modelId="{4909C35C-CC03-4462-8314-0BD0DE0A908D}">
      <dsp:nvSpPr>
        <dsp:cNvPr id="0" name=""/>
        <dsp:cNvSpPr/>
      </dsp:nvSpPr>
      <dsp:spPr>
        <a:xfrm>
          <a:off x="7622887" y="37231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D8D7A-DA03-40F7-95AF-3AAD1A18392A}">
      <dsp:nvSpPr>
        <dsp:cNvPr id="0" name=""/>
        <dsp:cNvSpPr/>
      </dsp:nvSpPr>
      <dsp:spPr>
        <a:xfrm>
          <a:off x="8010450" y="75987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D226D-6C66-4F09-8A30-0E830B59922C}">
      <dsp:nvSpPr>
        <dsp:cNvPr id="0" name=""/>
        <dsp:cNvSpPr/>
      </dsp:nvSpPr>
      <dsp:spPr>
        <a:xfrm>
          <a:off x="7041543" y="275731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800" kern="1200"/>
            <a:t>Notificar o usuário.</a:t>
          </a:r>
          <a:endParaRPr lang="en-US" sz="1800" kern="1200"/>
        </a:p>
      </dsp:txBody>
      <dsp:txXfrm>
        <a:off x="7041543" y="2757312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1816199" y="62805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865999" y="292458"/>
          <a:ext cx="2096400" cy="1736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11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900" kern="1200" dirty="0"/>
            <a:t>Arduino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900" kern="1200" dirty="0"/>
            <a:t>Uno</a:t>
          </a:r>
          <a:endParaRPr lang="pt-br" sz="1900" kern="1200" dirty="0"/>
        </a:p>
      </dsp:txBody>
      <dsp:txXfrm>
        <a:off x="1114199" y="2942806"/>
        <a:ext cx="3600000" cy="720000"/>
      </dsp:txXfrm>
    </dsp:sp>
    <dsp:sp modelId="{BCD8CDD9-0C56-4401-ADB1-8B48DAB2C96F}">
      <dsp:nvSpPr>
        <dsp:cNvPr id="0" name=""/>
        <dsp:cNvSpPr/>
      </dsp:nvSpPr>
      <dsp:spPr>
        <a:xfrm>
          <a:off x="6046199" y="62805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6281534" y="393780"/>
          <a:ext cx="1725330" cy="153405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534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900" kern="1200" dirty="0"/>
            <a:t>Sensor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900" kern="1200" dirty="0"/>
            <a:t>Mq-135</a:t>
          </a:r>
          <a:endParaRPr lang="pt-br" sz="1900" kern="1200" dirty="0"/>
        </a:p>
      </dsp:txBody>
      <dsp:txXfrm>
        <a:off x="5344199" y="2942806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874896" y="502552"/>
          <a:ext cx="1302669" cy="1434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422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kern="1200" dirty="0"/>
            <a:t>C++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rgbClr val="F03F2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63914" y="565023"/>
          <a:ext cx="1330570" cy="130912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422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kern="1200" dirty="0"/>
            <a:t>python</a:t>
          </a:r>
          <a:endParaRPr lang="pt-br" sz="3200" kern="1200" dirty="0"/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9838" y="837584"/>
          <a:ext cx="1604660" cy="7640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600" kern="1200" dirty="0"/>
            <a:t>php</a:t>
          </a:r>
          <a:endParaRPr lang="pt-br" sz="3600" kern="1200" dirty="0"/>
        </a:p>
      </dsp:txBody>
      <dsp:txXfrm>
        <a:off x="7041543" y="2695306"/>
        <a:ext cx="298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36C22-00E3-4886-92F9-504B182BA69C}">
      <dsp:nvSpPr>
        <dsp:cNvPr id="0" name=""/>
        <dsp:cNvSpPr/>
      </dsp:nvSpPr>
      <dsp:spPr>
        <a:xfrm>
          <a:off x="0" y="1129040"/>
          <a:ext cx="1631306" cy="159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B044B-9B83-4384-A9A7-413A414E8B54}">
      <dsp:nvSpPr>
        <dsp:cNvPr id="0" name=""/>
        <dsp:cNvSpPr/>
      </dsp:nvSpPr>
      <dsp:spPr>
        <a:xfrm>
          <a:off x="92370" y="2526297"/>
          <a:ext cx="1450195" cy="58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 </a:t>
          </a:r>
        </a:p>
      </dsp:txBody>
      <dsp:txXfrm>
        <a:off x="92370" y="2526297"/>
        <a:ext cx="1450195" cy="580078"/>
      </dsp:txXfrm>
    </dsp:sp>
    <dsp:sp modelId="{FD5ACDDF-99D4-4D0C-AA10-18E50078A405}">
      <dsp:nvSpPr>
        <dsp:cNvPr id="0" name=""/>
        <dsp:cNvSpPr/>
      </dsp:nvSpPr>
      <dsp:spPr>
        <a:xfrm>
          <a:off x="1886905" y="1137894"/>
          <a:ext cx="1690959" cy="163663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9A2E5-B45A-4CF8-B4BC-14054387C278}">
      <dsp:nvSpPr>
        <dsp:cNvPr id="0" name=""/>
        <dsp:cNvSpPr/>
      </dsp:nvSpPr>
      <dsp:spPr>
        <a:xfrm>
          <a:off x="1902960" y="3121485"/>
          <a:ext cx="1450195" cy="58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 dirty="0"/>
        </a:p>
      </dsp:txBody>
      <dsp:txXfrm>
        <a:off x="1902960" y="3121485"/>
        <a:ext cx="1450195" cy="580078"/>
      </dsp:txXfrm>
    </dsp:sp>
    <dsp:sp modelId="{04C0CFC4-DA8F-4E44-9878-F41D3650D6DF}">
      <dsp:nvSpPr>
        <dsp:cNvPr id="0" name=""/>
        <dsp:cNvSpPr/>
      </dsp:nvSpPr>
      <dsp:spPr>
        <a:xfrm>
          <a:off x="3829228" y="1138881"/>
          <a:ext cx="1719536" cy="15950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411CC-28BF-460E-92EF-E196AAB886DF}">
      <dsp:nvSpPr>
        <dsp:cNvPr id="0" name=""/>
        <dsp:cNvSpPr/>
      </dsp:nvSpPr>
      <dsp:spPr>
        <a:xfrm>
          <a:off x="3806175" y="2941002"/>
          <a:ext cx="1450195" cy="58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 dirty="0"/>
        </a:p>
      </dsp:txBody>
      <dsp:txXfrm>
        <a:off x="3806175" y="2941002"/>
        <a:ext cx="1450195" cy="580078"/>
      </dsp:txXfrm>
    </dsp:sp>
    <dsp:sp modelId="{ACA84982-01FE-4B7A-AD28-714C5C41F06A}">
      <dsp:nvSpPr>
        <dsp:cNvPr id="0" name=""/>
        <dsp:cNvSpPr/>
      </dsp:nvSpPr>
      <dsp:spPr>
        <a:xfrm>
          <a:off x="5768242" y="1140827"/>
          <a:ext cx="1591250" cy="158817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8348F-1BDF-41E9-9CBC-6C7AAEB7A9E4}">
      <dsp:nvSpPr>
        <dsp:cNvPr id="0" name=""/>
        <dsp:cNvSpPr/>
      </dsp:nvSpPr>
      <dsp:spPr>
        <a:xfrm>
          <a:off x="5875497" y="2525741"/>
          <a:ext cx="1450195" cy="58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>
        <a:off x="5875497" y="2525741"/>
        <a:ext cx="1450195" cy="580078"/>
      </dsp:txXfrm>
    </dsp:sp>
    <dsp:sp modelId="{BD43349B-C88E-456F-B4F0-D67183C4F80D}">
      <dsp:nvSpPr>
        <dsp:cNvPr id="0" name=""/>
        <dsp:cNvSpPr/>
      </dsp:nvSpPr>
      <dsp:spPr>
        <a:xfrm>
          <a:off x="7576549" y="1146075"/>
          <a:ext cx="1633434" cy="1567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A44B9-4F94-47EF-BBB3-3FF181DCBAE1}">
      <dsp:nvSpPr>
        <dsp:cNvPr id="0" name=""/>
        <dsp:cNvSpPr/>
      </dsp:nvSpPr>
      <dsp:spPr>
        <a:xfrm>
          <a:off x="7741624" y="2520493"/>
          <a:ext cx="1450195" cy="58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>
        <a:off x="7741624" y="2520493"/>
        <a:ext cx="1450195" cy="580078"/>
      </dsp:txXfrm>
    </dsp:sp>
    <dsp:sp modelId="{A404F94A-A207-4E62-9928-D349023A31B3}">
      <dsp:nvSpPr>
        <dsp:cNvPr id="0" name=""/>
        <dsp:cNvSpPr/>
      </dsp:nvSpPr>
      <dsp:spPr>
        <a:xfrm>
          <a:off x="9449267" y="1131350"/>
          <a:ext cx="1652104" cy="155876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8AB78-AABC-4CDA-B591-AA3FD20FDCC4}">
      <dsp:nvSpPr>
        <dsp:cNvPr id="0" name=""/>
        <dsp:cNvSpPr/>
      </dsp:nvSpPr>
      <dsp:spPr>
        <a:xfrm>
          <a:off x="9638178" y="2518388"/>
          <a:ext cx="1450195" cy="58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>
        <a:off x="9638178" y="2518388"/>
        <a:ext cx="1450195" cy="580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01/06/2020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01/06/2020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01/06/2020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01/06/2020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01/06/2020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01/06/2020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01/06/2020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01/06/2020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01/06/2020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01/06/2020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01/06/2020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01/06/2020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01/06/2020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01/06/2020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spot.com/downloads/6048-facebook-for-android.html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dicasdeciencias.com/2018/04/23/desafio/" TargetMode="External"/><Relationship Id="rId7" Type="http://schemas.openxmlformats.org/officeDocument/2006/relationships/hyperlink" Target="http://logok.org/esa-log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sservi.nasa.gov/resources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en.wikipedia.org/wiki/JAX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pt-BR" sz="4400" cap="none" dirty="0">
                <a:solidFill>
                  <a:schemeClr val="tx1"/>
                </a:solidFill>
              </a:rPr>
              <a:t>A</a:t>
            </a:r>
            <a:r>
              <a:rPr lang="pt-br" sz="4400" cap="none" dirty="0">
                <a:solidFill>
                  <a:schemeClr val="tx1"/>
                </a:solidFill>
              </a:rPr>
              <a:t>irRise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Qualidade do ar em</a:t>
            </a:r>
          </a:p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Ambientes internos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5432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Equipe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952759"/>
              </p:ext>
            </p:extLst>
          </p:nvPr>
        </p:nvGraphicFramePr>
        <p:xfrm>
          <a:off x="500428" y="1652760"/>
          <a:ext cx="11191143" cy="4255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01F95D4E-86AB-4324-9F43-42409D1241B3}"/>
              </a:ext>
            </a:extLst>
          </p:cNvPr>
          <p:cNvSpPr txBox="1"/>
          <p:nvPr/>
        </p:nvSpPr>
        <p:spPr>
          <a:xfrm>
            <a:off x="6145453" y="4563208"/>
            <a:ext cx="155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Pedro Sissa</a:t>
            </a:r>
          </a:p>
          <a:p>
            <a:pPr algn="ctr"/>
            <a:r>
              <a:rPr lang="pt-BR" dirty="0"/>
              <a:t>Designer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EDE8F0-9F37-4857-8C0D-366B2DE4F83E}"/>
              </a:ext>
            </a:extLst>
          </p:cNvPr>
          <p:cNvSpPr txBox="1"/>
          <p:nvPr/>
        </p:nvSpPr>
        <p:spPr>
          <a:xfrm>
            <a:off x="8021882" y="4553047"/>
            <a:ext cx="155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Paulo Sissa</a:t>
            </a:r>
          </a:p>
          <a:p>
            <a:pPr algn="ctr"/>
            <a:r>
              <a:rPr lang="pt-BR" dirty="0"/>
              <a:t>Hardware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7DC4E75-E227-4395-BABB-61C9CE1B5CE6}"/>
              </a:ext>
            </a:extLst>
          </p:cNvPr>
          <p:cNvSpPr txBox="1"/>
          <p:nvPr/>
        </p:nvSpPr>
        <p:spPr>
          <a:xfrm>
            <a:off x="9755247" y="4558909"/>
            <a:ext cx="190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Pedro</a:t>
            </a:r>
          </a:p>
          <a:p>
            <a:pPr algn="ctr"/>
            <a:r>
              <a:rPr lang="pt-BR" dirty="0"/>
              <a:t>Dev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A4D156C-7DBC-4450-9361-947865B1F115}"/>
              </a:ext>
            </a:extLst>
          </p:cNvPr>
          <p:cNvSpPr txBox="1"/>
          <p:nvPr/>
        </p:nvSpPr>
        <p:spPr>
          <a:xfrm>
            <a:off x="4188157" y="4553047"/>
            <a:ext cx="186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Leonardo</a:t>
            </a:r>
          </a:p>
          <a:p>
            <a:pPr algn="ctr"/>
            <a:r>
              <a:rPr lang="pt-BR" dirty="0"/>
              <a:t>Dev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99CE2B-AC5A-48DF-8E5E-70C3251B46C1}"/>
              </a:ext>
            </a:extLst>
          </p:cNvPr>
          <p:cNvSpPr txBox="1"/>
          <p:nvPr/>
        </p:nvSpPr>
        <p:spPr>
          <a:xfrm>
            <a:off x="2262556" y="4539761"/>
            <a:ext cx="1861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Reinaldo</a:t>
            </a:r>
          </a:p>
          <a:p>
            <a:pPr algn="ctr"/>
            <a:r>
              <a:rPr lang="pt-BR" dirty="0"/>
              <a:t>Banco de dados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BDA456-BC6D-4581-A870-280857C0D3D5}"/>
              </a:ext>
            </a:extLst>
          </p:cNvPr>
          <p:cNvSpPr txBox="1"/>
          <p:nvPr/>
        </p:nvSpPr>
        <p:spPr>
          <a:xfrm>
            <a:off x="325318" y="4563208"/>
            <a:ext cx="186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João</a:t>
            </a:r>
          </a:p>
          <a:p>
            <a:pPr algn="ctr"/>
            <a:r>
              <a:rPr lang="pt-BR" dirty="0"/>
              <a:t>Administrador</a:t>
            </a:r>
          </a:p>
        </p:txBody>
      </p:sp>
    </p:spTree>
    <p:extLst>
      <p:ext uri="{BB962C8B-B14F-4D97-AF65-F5344CB8AC3E}">
        <p14:creationId xmlns:p14="http://schemas.microsoft.com/office/powerpoint/2010/main" val="421194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0D1FB-C782-4029-B062-082C014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Obrigado!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0852F-A5F8-46E3-A5BF-61DF37612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675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/>
              <a:t>Agradecemos a todos da organização, mentores e facilitadores.</a:t>
            </a:r>
          </a:p>
        </p:txBody>
      </p:sp>
      <p:pic>
        <p:nvPicPr>
          <p:cNvPr id="6" name="Imagem 5" descr="Uma imagem contendo monitor, placa, tela, relógio&#10;&#10;Descrição gerada automaticamente">
            <a:extLst>
              <a:ext uri="{FF2B5EF4-FFF2-40B4-BE49-F238E27FC236}">
                <a16:creationId xmlns:a16="http://schemas.microsoft.com/office/drawing/2014/main" id="{330242F2-C0BC-47EB-9CB0-7D2AD527C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4938" y="5356928"/>
            <a:ext cx="858478" cy="85847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3CB4EB6-C2B6-47C3-B367-077A9BEE01CF}"/>
              </a:ext>
            </a:extLst>
          </p:cNvPr>
          <p:cNvSpPr txBox="1"/>
          <p:nvPr/>
        </p:nvSpPr>
        <p:spPr>
          <a:xfrm>
            <a:off x="4683416" y="5463001"/>
            <a:ext cx="332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/AllRiseSystem</a:t>
            </a:r>
          </a:p>
        </p:txBody>
      </p:sp>
    </p:spTree>
    <p:extLst>
      <p:ext uri="{BB962C8B-B14F-4D97-AF65-F5344CB8AC3E}">
        <p14:creationId xmlns:p14="http://schemas.microsoft.com/office/powerpoint/2010/main" val="172830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A64DE-E8AD-4841-9956-925997E6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Desafio 08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78C4D7-4A02-4B53-AD3F-5E807D319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pt-BR" dirty="0"/>
              <a:t>Monitorar a qualidade do ar interno.</a:t>
            </a:r>
          </a:p>
          <a:p>
            <a:r>
              <a:rPr lang="pt-BR" dirty="0"/>
              <a:t>Padrão de qualidade do ar.</a:t>
            </a:r>
          </a:p>
          <a:p>
            <a:endParaRPr lang="pt-BR" dirty="0"/>
          </a:p>
        </p:txBody>
      </p:sp>
      <p:pic>
        <p:nvPicPr>
          <p:cNvPr id="7" name="Imagem 6" descr="Uma imagem contendo quarto&#10;&#10;Descrição gerada automaticamente">
            <a:extLst>
              <a:ext uri="{FF2B5EF4-FFF2-40B4-BE49-F238E27FC236}">
                <a16:creationId xmlns:a16="http://schemas.microsoft.com/office/drawing/2014/main" id="{EA08F40B-A0B5-40A5-9555-451308CE9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17324" y="1539386"/>
            <a:ext cx="4771448" cy="4676020"/>
          </a:xfrm>
          <a:prstGeom prst="rect">
            <a:avLst/>
          </a:prstGeom>
          <a:noFill/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59D8395-81F8-420A-B1DF-9730AB786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3228" y="4843935"/>
            <a:ext cx="1360879" cy="1112464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CC19EA9-A71C-4C49-A32B-8AE4F15575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637464" y="4390413"/>
            <a:ext cx="2594862" cy="1946146"/>
          </a:xfrm>
          <a:prstGeom prst="rect">
            <a:avLst/>
          </a:prstGeom>
        </p:spPr>
      </p:pic>
      <p:pic>
        <p:nvPicPr>
          <p:cNvPr id="28" name="Imagem 27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1FF85A76-D8F5-4774-B6AB-AF96E470F5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716344" y="4498503"/>
            <a:ext cx="2900436" cy="180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5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C445E-BE85-4CAE-8674-7A2F25F6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Problema</a:t>
            </a:r>
          </a:p>
        </p:txBody>
      </p:sp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CE9C0B65-A82B-4AEA-A649-69204473FB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6928401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90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81764F6-D348-4F96-AAE5-689BF4C6C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18" y="237744"/>
            <a:ext cx="7191562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7A64DE-E8AD-4841-9956-925997E6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576367"/>
          </a:xfrm>
        </p:spPr>
        <p:txBody>
          <a:bodyPr anchor="b">
            <a:normAutofit/>
          </a:bodyPr>
          <a:lstStyle/>
          <a:p>
            <a:r>
              <a:rPr lang="pt-BR" dirty="0"/>
              <a:t>Qualidade do 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78C4D7-4A02-4B53-AD3F-5E807D319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396181"/>
            <a:ext cx="3144774" cy="4501699"/>
          </a:xfrm>
        </p:spPr>
        <p:txBody>
          <a:bodyPr>
            <a:normAutofit/>
          </a:bodyPr>
          <a:lstStyle/>
          <a:p>
            <a:r>
              <a:rPr lang="pt-BR" dirty="0"/>
              <a:t>AQI.</a:t>
            </a:r>
          </a:p>
          <a:p>
            <a:r>
              <a:rPr lang="pt-BR" dirty="0"/>
              <a:t>Padrões de qualidade do ar em ambientes internos (Casas, empresas, etc...).	</a:t>
            </a:r>
          </a:p>
        </p:txBody>
      </p:sp>
    </p:spTree>
    <p:extLst>
      <p:ext uri="{BB962C8B-B14F-4D97-AF65-F5344CB8AC3E}">
        <p14:creationId xmlns:p14="http://schemas.microsoft.com/office/powerpoint/2010/main" val="193818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D151C22-B4D8-481A-8980-DACEC2EA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pPr algn="ctr"/>
            <a:r>
              <a:rPr lang="pt-BR" dirty="0"/>
              <a:t>Solução</a:t>
            </a:r>
          </a:p>
        </p:txBody>
      </p:sp>
      <p:graphicFrame>
        <p:nvGraphicFramePr>
          <p:cNvPr id="10" name="Espaço Reservado para Conteúdo 2">
            <a:extLst>
              <a:ext uri="{FF2B5EF4-FFF2-40B4-BE49-F238E27FC236}">
                <a16:creationId xmlns:a16="http://schemas.microsoft.com/office/drawing/2014/main" id="{8F55948A-0AF3-4FF2-B7EB-11C984998F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647074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995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/>
              <a:t>Hardware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97673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77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/>
              <a:t>Software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02586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0A6A3-D781-4A34-8D7C-FFED2647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Protótipo Hardware</a:t>
            </a:r>
            <a:endParaRPr lang="pt-BR" dirty="0"/>
          </a:p>
        </p:txBody>
      </p:sp>
      <p:pic>
        <p:nvPicPr>
          <p:cNvPr id="24" name="Espaço Reservado para Conteúdo 23" descr="Uma imagem contendo no interior, pequeno, mesa, branco&#10;&#10;Descrição gerada automaticamente">
            <a:extLst>
              <a:ext uri="{FF2B5EF4-FFF2-40B4-BE49-F238E27FC236}">
                <a16:creationId xmlns:a16="http://schemas.microsoft.com/office/drawing/2014/main" id="{DFADAA0F-4D0F-47E1-AB8D-60EFD92CB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12" y="2093607"/>
            <a:ext cx="8736376" cy="4390551"/>
          </a:xfrm>
        </p:spPr>
      </p:pic>
    </p:spTree>
    <p:extLst>
      <p:ext uri="{BB962C8B-B14F-4D97-AF65-F5344CB8AC3E}">
        <p14:creationId xmlns:p14="http://schemas.microsoft.com/office/powerpoint/2010/main" val="370428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569D9-224F-4043-9733-234572AE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Protótipo Software</a:t>
            </a:r>
          </a:p>
        </p:txBody>
      </p:sp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D3D4A47-0B73-4476-9B5E-8C5AA94B86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5"/>
          <a:stretch/>
        </p:blipFill>
        <p:spPr>
          <a:xfrm>
            <a:off x="4540348" y="2894702"/>
            <a:ext cx="3325532" cy="1949105"/>
          </a:xfrm>
          <a:prstGeom prst="rect">
            <a:avLst/>
          </a:prstGeom>
        </p:spPr>
      </p:pic>
      <p:pic>
        <p:nvPicPr>
          <p:cNvPr id="10" name="Imagem 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4D677BA-5D88-4D6F-931D-DFAD548F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98" y="2885176"/>
            <a:ext cx="3325533" cy="1949105"/>
          </a:xfrm>
          <a:prstGeom prst="rect">
            <a:avLst/>
          </a:prstGeom>
        </p:spPr>
      </p:pic>
      <p:pic>
        <p:nvPicPr>
          <p:cNvPr id="14" name="Espaço Reservado para Conteúdo 13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C5E702A6-7429-4836-84E2-12007A3BD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69" y="2885176"/>
            <a:ext cx="3539762" cy="1867799"/>
          </a:xfrm>
        </p:spPr>
      </p:pic>
    </p:spTree>
    <p:extLst>
      <p:ext uri="{BB962C8B-B14F-4D97-AF65-F5344CB8AC3E}">
        <p14:creationId xmlns:p14="http://schemas.microsoft.com/office/powerpoint/2010/main" val="1452412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Garamond</vt:lpstr>
      <vt:lpstr>SavonVTI</vt:lpstr>
      <vt:lpstr>AirRise</vt:lpstr>
      <vt:lpstr>Desafio 08</vt:lpstr>
      <vt:lpstr>Problema</vt:lpstr>
      <vt:lpstr>Qualidade do ar</vt:lpstr>
      <vt:lpstr>Solução</vt:lpstr>
      <vt:lpstr>Hardware</vt:lpstr>
      <vt:lpstr>Software</vt:lpstr>
      <vt:lpstr>Protótipo Hardware</vt:lpstr>
      <vt:lpstr>Protótipo Software</vt:lpstr>
      <vt:lpstr>Equipe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2020-06-01T20:18:16Z</dcterms:created>
  <dcterms:modified xsi:type="dcterms:W3CDTF">2020-06-02T02:33:32Z</dcterms:modified>
</cp:coreProperties>
</file>