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3DBDBA-08C6-41E6-A540-D3F05C73B008}">
  <a:tblStyle styleId="{4B3DBDBA-08C6-41E6-A540-D3F05C73B0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f6fc8b948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f6fc8b948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f6fc8b948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f6fc8b948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f6fc8b948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df6fc8b948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f6fc8b948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df6fc8b948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f6fc8b948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df6fc8b948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6fc8b948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f6fc8b948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f6fc8b948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f6fc8b948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f6fc8b948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f6fc8b948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f6fc8b948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f6fc8b948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f6fc8b948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f6fc8b948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f6fc8b948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f6fc8b948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f6fc8b948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f6fc8b948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f6fc8b948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f6fc8b948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Triagem Hospitalar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estrutura de dados.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22"/>
          <p:cNvGraphicFramePr/>
          <p:nvPr/>
        </p:nvGraphicFramePr>
        <p:xfrm>
          <a:off x="361300" y="10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{4B3DBDBA-08C6-41E6-A540-D3F05C73B008}</a:tableStyleId>
              </a:tblPr>
              <a:tblGrid>
                <a:gridCol w="1952275"/>
                <a:gridCol w="6469125"/>
              </a:tblGrid>
              <a:tr h="29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Descrição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getInstan()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Este método implementa o padrão Singleton. Ele verifica se a instância já foi criada; caso contrário, cria uma nova instância.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adicionarPaciente(Paciente paciente)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Este método adiciona um novo paciente ao array pacientes. Se o array estiver cheio, ele é redimensionado para o dobro do tamanho atual. A inserção do paciente é feita de forma ordenada, de acordo com a prioridade do paciente.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emAtendimento()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Retorna o paciente que está atualmente em atendimento.</a:t>
                      </a: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setEmAtendimento(Paciente paciente)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Define qual paciente está em atendimento.</a:t>
                      </a: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pacienteAtendido(Paciente emAtendimento)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Adiciona o paciente atualmente em atendimento ao array atendidos e incrementa o contador de atendidos.</a:t>
                      </a: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70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deletarPaciente(String nome)</a:t>
                      </a: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Este método remove um paciente do array pacientes baseado no nome fornecido. Ele cria um array temporário para armazenar os pacientes que não foram removidos e atualiza o array pacientes.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getPacientes()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Retorna uma cópia do array pacientes até o índice size.</a:t>
                      </a: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4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getAtendidos()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Retorna uma cópia do array atendidos até o índice atendidosSize.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idx="4294967295" type="title"/>
          </p:nvPr>
        </p:nvSpPr>
        <p:spPr>
          <a:xfrm>
            <a:off x="7189075" y="192750"/>
            <a:ext cx="2167800" cy="22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flag;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public Paciente[] getPacientes() {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return Arrays.copyOf(pacientes, size);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public Paciente[] getAtendidos(){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return Arrays.copyOf(atendidos, atendidosSize);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0" y="0"/>
            <a:ext cx="43182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package DAO;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import Model.Paciente;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import java.util.Arrays;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public class DaoPaciente 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private static DaoPaciente instancia;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private Paciente[] pacientes;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private int size;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private final Paciente[] atendidos;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private int atendidosSize = 0;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private Paciente emAtendimento;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public DaoPaciente() 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this.pacientes = new Paciente[10]; </a:t>
            </a:r>
            <a:br>
              <a:rPr lang="pt-BR" sz="800">
                <a:solidFill>
                  <a:schemeClr val="lt1"/>
                </a:solidFill>
              </a:rPr>
            </a:br>
            <a:r>
              <a:rPr lang="pt-BR" sz="800">
                <a:solidFill>
                  <a:schemeClr val="lt1"/>
                </a:solidFill>
              </a:rPr>
              <a:t>        this.atendidos = new Paciente[10];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this.size = 0;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public static DaoPaciente getInstance(){ //Singleton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if(instancia == null){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instancia = new DaoPaciente();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return instancia;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public boolean adicionarPaciente(Paciente paciente) 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if (size == pacientes.length) 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pacientes = Arrays.copyOf(pacientes, pacientes.length * 2);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int i;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for (i = size - 1; i &gt;= 0; i--) 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if (pacientes[i].getPrioridade().ordinal() &gt; paciente.getPrioridade().ordinal()) 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    pacientes[i + 1] = pacientes[i];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} else 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    break;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pacientes[i + 1] = paciente;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size++;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3961075" y="0"/>
            <a:ext cx="48504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return true;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public Paciente emAtendimento(){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return emAtendimento;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public void setEmAtendimento(Paciente paciente){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emAtendimento = paciente;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public boolean pacienteAtendido(Paciente emAtendimento){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if(emAtendimento != null){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atendidos[atendidosSize] = emAtendimento;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atendidosSize++;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return true;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return false;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public boolean deletarPaciente(String nome){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boolean flag = false;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int index = 0;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int indexCopyPacientes = 0;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Paciente[] copyPacientes = new Paciente[pacientes.length];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for (Paciente paciente : pacientes){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if(paciente != null){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    if(paciente.getNome().equals(nome)){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        flag = true;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        index++;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        continue;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    copyPacientes[indexCopyPacientes] = pacientes[index];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    indexCopyPacientes++;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    index++;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size--;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for(int i = 0; i &lt; copyPacientes.length; i++){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    pacientes[i] = copyPacientes[i];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}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        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643100" y="6525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347" name="Google Shape;347;p24"/>
          <p:cNvSpPr txBox="1"/>
          <p:nvPr/>
        </p:nvSpPr>
        <p:spPr>
          <a:xfrm>
            <a:off x="1572000" y="1856700"/>
            <a:ext cx="5293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Eficiência: Redução do tempo de espera</a:t>
            </a:r>
            <a:br>
              <a:rPr lang="pt-BR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Precisão: Avaliação e organização baseada em parâmetros médicos.</a:t>
            </a:r>
            <a:br>
              <a:rPr lang="pt-BR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Organização: Melhor gestão do fluxo de pacientes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643100" y="12055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53" name="Google Shape;353;p25"/>
          <p:cNvSpPr txBox="1"/>
          <p:nvPr/>
        </p:nvSpPr>
        <p:spPr>
          <a:xfrm>
            <a:off x="1688100" y="1848825"/>
            <a:ext cx="5767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Impacto Positivo: Melhoria no atendimento hospitalar.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Gestão de pacientes e organização sem necessidades de força humana.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967375" y="241175"/>
            <a:ext cx="2777100" cy="15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284" name="Google Shape;284;p14"/>
          <p:cNvSpPr txBox="1"/>
          <p:nvPr>
            <p:ph idx="4294967295" type="subTitle"/>
          </p:nvPr>
        </p:nvSpPr>
        <p:spPr>
          <a:xfrm>
            <a:off x="967375" y="1565800"/>
            <a:ext cx="4255500" cy="29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Allana Thayná Santos Pimentel - 824119601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Arthur Muricy Alves Cruz - 8222240753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Gabrielle Araujo Fratoni Segantim - 822231433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Henrique Gomes Pedroso - 822156636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287" y="241175"/>
            <a:ext cx="2264177" cy="5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237950" y="140950"/>
            <a:ext cx="8745900" cy="9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 Solução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1157850" y="174277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Longas Filas.</a:t>
            </a:r>
            <a:b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Gestão de prioridades corretamente.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4611425" y="1742775"/>
            <a:ext cx="3555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Sistema que classifica os pacientes por prioridade, gerindo a fila sem necessidade de ajuste manual.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270500" y="104750"/>
            <a:ext cx="6603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 Principais</a:t>
            </a:r>
            <a:endParaRPr/>
          </a:p>
        </p:txBody>
      </p:sp>
      <p:sp>
        <p:nvSpPr>
          <p:cNvPr id="298" name="Google Shape;298;p16"/>
          <p:cNvSpPr txBox="1"/>
          <p:nvPr>
            <p:ph idx="4294967295" type="subTitle"/>
          </p:nvPr>
        </p:nvSpPr>
        <p:spPr>
          <a:xfrm>
            <a:off x="1506150" y="1836975"/>
            <a:ext cx="61317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Cadastro de Pacientes: Inserção de dados básicos e prioridade.</a:t>
            </a:r>
            <a:b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Classificação de Risco: Avaliação e classificação em cores (vermelho, amarelo, Laranja, verde, azul).</a:t>
            </a:r>
            <a:b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Encaminhamento: Direcionamento do paciente para a especialidade adequada.</a:t>
            </a:r>
            <a:b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Chamada do paciente conforme a especialidade necessário.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17"/>
          <p:cNvGraphicFramePr/>
          <p:nvPr/>
        </p:nvGraphicFramePr>
        <p:xfrm>
          <a:off x="2413788" y="8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{4B3DBDBA-08C6-41E6-A540-D3F05C73B008}</a:tableStyleId>
              </a:tblPr>
              <a:tblGrid>
                <a:gridCol w="4316425"/>
              </a:tblGrid>
              <a:tr h="52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lt1"/>
                          </a:solidFill>
                        </a:rPr>
                        <a:t>Classe Paciente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8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Nome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Idade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Sexo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Prioridade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44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Especialidade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232550" y="73750"/>
            <a:ext cx="67791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Critérios de Classificação</a:t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1277400" y="1400163"/>
            <a:ext cx="262200" cy="2622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1277400" y="2175250"/>
            <a:ext cx="262200" cy="2622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1277400" y="3054388"/>
            <a:ext cx="262200" cy="2622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1277400" y="3933550"/>
            <a:ext cx="262200" cy="2622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1277400" y="4608413"/>
            <a:ext cx="262200" cy="2622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14" name="Google Shape;314;p18"/>
          <p:cNvGraphicFramePr/>
          <p:nvPr/>
        </p:nvGraphicFramePr>
        <p:xfrm>
          <a:off x="868025" y="11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{4B3DBDBA-08C6-41E6-A540-D3F05C73B008}</a:tableStyleId>
              </a:tblPr>
              <a:tblGrid>
                <a:gridCol w="1066425"/>
                <a:gridCol w="6307150"/>
              </a:tblGrid>
              <a:tr h="791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0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pt-B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mergência (atendimento imediato). Necessita de atendimento imediato para salvar a vida ou evitar sequelas graves.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0000" marR="91425" marL="91425"/>
                </a:tc>
              </a:tr>
              <a:tr h="791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00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Muito Urgente (atendimento rápido). </a:t>
                      </a:r>
                      <a:r>
                        <a:rPr lang="pt-BR" sz="1200">
                          <a:solidFill>
                            <a:srgbClr val="ECECE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Necessita de atendimento rápido para prevenir o agravamento da condição.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0000" marR="91425" marL="91425"/>
                </a:tc>
              </a:tr>
              <a:tr h="9319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0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Urgente (atendimento moderado). Necessita de atendimento, mas pode aguardar um pouco sem risco imediato.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0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91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0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Pouco Urgente (pode aguardar). </a:t>
                      </a:r>
                      <a:r>
                        <a:rPr lang="pt-B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Situação clínica estável que pode aguardar um tempo mais longo.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0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00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Não Urgente (pode aguardar mais tempo). Situações que podem aguardar ainda mais tempo sem comprometer a saúde.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00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19"/>
          <p:cNvGraphicFramePr/>
          <p:nvPr/>
        </p:nvGraphicFramePr>
        <p:xfrm>
          <a:off x="952500" y="6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{4B3DBDBA-08C6-41E6-A540-D3F05C73B008}</a:tableStyleId>
              </a:tblPr>
              <a:tblGrid>
                <a:gridCol w="1538450"/>
                <a:gridCol w="570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lt1"/>
                          </a:solidFill>
                        </a:rPr>
                        <a:t>Atributos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lt1"/>
                          </a:solidFill>
                        </a:rPr>
                        <a:t>Descrição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instancia: 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Referência estática para a instância única da classe.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pacientes: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Um array que armazena os pacientes aguardando atendimento.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atendidos: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Número atual de pacientes no array pacientes.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size: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Um array que armazena os pacientes que já foram atendidos.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atendidosSize: 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Número atual de pacientes no array atendidos.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emAtendimento: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Referência ao paciente que está atualmente em atendimento.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20"/>
          <p:cNvGraphicFramePr/>
          <p:nvPr/>
        </p:nvGraphicFramePr>
        <p:xfrm>
          <a:off x="952500" y="1733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{4B3DBDBA-08C6-41E6-A540-D3F05C73B008}</a:tableStyleId>
              </a:tblPr>
              <a:tblGrid>
                <a:gridCol w="1538450"/>
                <a:gridCol w="5700550"/>
              </a:tblGrid>
              <a:tr h="6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Construtor</a:t>
                      </a:r>
                      <a:r>
                        <a:rPr b="1" lang="pt-BR" sz="16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:</a:t>
                      </a:r>
                      <a:endParaRPr b="1" sz="16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Descrição</a:t>
                      </a:r>
                      <a:endParaRPr b="1" sz="16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6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DaoPaciente():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Inicializa os arrays pacientes e atendidos com um tamanho inicial de 10 e define size e atendidosSize como 0.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p21"/>
          <p:cNvGraphicFramePr/>
          <p:nvPr/>
        </p:nvGraphicFramePr>
        <p:xfrm>
          <a:off x="952500" y="5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{4B3DBDBA-08C6-41E6-A540-D3F05C73B008}</a:tableStyleId>
              </a:tblPr>
              <a:tblGrid>
                <a:gridCol w="1538450"/>
                <a:gridCol w="570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lt1"/>
                          </a:solidFill>
                        </a:rPr>
                        <a:t>Atributos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>
                          <a:solidFill>
                            <a:schemeClr val="lt1"/>
                          </a:solidFill>
                        </a:rPr>
                        <a:t>Descrição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instancia: 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Referência estática para a instância única da classe.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pacientes: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Um array que armazena os pacientes aguardando atendimento.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atendidos: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Número atual de pacientes no array pacientes.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size: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Um array que armazena os pacientes que já foram atendidos.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atendidosSize: 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Número atual de pacientes no array atendidos.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emAtendimento: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Referência ao paciente que está atualmente em atendimento.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