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/>
    <p:restoredTop sz="94621"/>
  </p:normalViewPr>
  <p:slideViewPr>
    <p:cSldViewPr snapToGrid="0" snapToObjects="1">
      <p:cViewPr varScale="1">
        <p:scale>
          <a:sx n="80" d="100"/>
          <a:sy n="80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9FA5-ACDF-7C44-AEEF-D2918D385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PeeGee</a:t>
            </a:r>
            <a:r>
              <a:rPr lang="en-US" dirty="0"/>
              <a:t> Full Organizer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CCAA3-E094-9642-BE2E-CB6A38A52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Final Year Project – University of Nicosia - May 2018</a:t>
            </a:r>
          </a:p>
          <a:p>
            <a:pPr algn="l"/>
            <a:r>
              <a:rPr lang="en-US" dirty="0"/>
              <a:t>Pierre Ghaly – U153N0003</a:t>
            </a:r>
          </a:p>
          <a:p>
            <a:pPr algn="l"/>
            <a:r>
              <a:rPr lang="en-US" dirty="0"/>
              <a:t>Project Advisor: Prof. </a:t>
            </a:r>
            <a:r>
              <a:rPr lang="en-US" dirty="0" err="1"/>
              <a:t>Constandinos</a:t>
            </a:r>
            <a:r>
              <a:rPr lang="en-US" dirty="0"/>
              <a:t> </a:t>
            </a:r>
            <a:r>
              <a:rPr lang="en-US" dirty="0" err="1"/>
              <a:t>Mavromoustakis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0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C19E-6D35-9D48-9A84-B4123CF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00E5-6A84-FD42-BB67-69FB3BB2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Butter Knife</a:t>
            </a:r>
            <a:endParaRPr lang="en-US" dirty="0"/>
          </a:p>
          <a:p>
            <a:pPr lvl="1"/>
            <a:r>
              <a:rPr lang="en-US" dirty="0"/>
              <a:t>Library by Jake Wharton</a:t>
            </a:r>
          </a:p>
          <a:p>
            <a:pPr lvl="1"/>
            <a:r>
              <a:rPr lang="en-US" dirty="0"/>
              <a:t>Binding variables with layouts</a:t>
            </a:r>
          </a:p>
          <a:p>
            <a:pPr lvl="1"/>
            <a:r>
              <a:rPr lang="en-US" dirty="0"/>
              <a:t>Binding events with layouts</a:t>
            </a:r>
          </a:p>
          <a:p>
            <a:r>
              <a:rPr lang="en-US" dirty="0"/>
              <a:t>Recycler View</a:t>
            </a:r>
          </a:p>
          <a:p>
            <a:pPr lvl="1"/>
            <a:r>
              <a:rPr lang="en-US" dirty="0"/>
              <a:t>Recycler view</a:t>
            </a:r>
          </a:p>
          <a:p>
            <a:pPr lvl="1"/>
            <a:r>
              <a:rPr lang="en-US" dirty="0"/>
              <a:t>Recycler view adapter</a:t>
            </a:r>
          </a:p>
          <a:p>
            <a:pPr lvl="1"/>
            <a:r>
              <a:rPr lang="en-US" dirty="0"/>
              <a:t>View holder</a:t>
            </a:r>
          </a:p>
        </p:txBody>
      </p:sp>
    </p:spTree>
    <p:extLst>
      <p:ext uri="{BB962C8B-B14F-4D97-AF65-F5344CB8AC3E}">
        <p14:creationId xmlns:p14="http://schemas.microsoft.com/office/powerpoint/2010/main" val="1074653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C19E-6D35-9D48-9A84-B4123CF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00E5-6A84-FD42-BB67-69FB3BB2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Commons</a:t>
            </a:r>
          </a:p>
          <a:p>
            <a:pPr lvl="1"/>
            <a:r>
              <a:rPr lang="en-US" dirty="0"/>
              <a:t>Java Collections Framework</a:t>
            </a:r>
          </a:p>
          <a:p>
            <a:pPr lvl="1"/>
            <a:r>
              <a:rPr lang="en-US" dirty="0"/>
              <a:t>Predicate</a:t>
            </a:r>
          </a:p>
          <a:p>
            <a:pPr lvl="1"/>
            <a:r>
              <a:rPr lang="en-US" dirty="0"/>
              <a:t>Collection </a:t>
            </a:r>
            <a:r>
              <a:rPr lang="en-US" dirty="0" err="1"/>
              <a:t>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373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6D8-6859-F444-9064-1AAC177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F8DC3-CD7C-9D4A-A566-7D3C9647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3" y="2381930"/>
            <a:ext cx="1788317" cy="3666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F2FBD-A924-1444-B5E4-7DD9034A7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07" y="2388809"/>
            <a:ext cx="1767682" cy="3659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F67295-CF06-A646-94A1-9172CBDB9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393" y="2436956"/>
            <a:ext cx="1808950" cy="36385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50D85A-DC04-F642-84C1-E0535F66C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926" y="2436956"/>
            <a:ext cx="1788316" cy="36454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CD4559-E4B8-4A42-A0B3-88840FC8C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8962" y="2402565"/>
            <a:ext cx="1826192" cy="36454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9C9A8A-8A06-8A41-B0CA-D99DA1C28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647" y="2454151"/>
            <a:ext cx="1774559" cy="36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34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6D8-6859-F444-9064-1AAC177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58CE0-46D7-164E-B630-A96A3A83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78" y="2164465"/>
            <a:ext cx="2216345" cy="44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0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6D8-6859-F444-9064-1AAC177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0EFF7-3DCB-3D41-B939-8B3BBC9A1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46" y="2330217"/>
            <a:ext cx="2156470" cy="4271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B423F1-EBD5-EF4F-87F4-DDA87056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98" y="2330217"/>
            <a:ext cx="2156470" cy="430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447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6D8-6859-F444-9064-1AAC177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48600-19F5-5043-BE44-4C854145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46" y="2284783"/>
            <a:ext cx="2249612" cy="443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8362B3-F40B-C042-B09C-EBCDAEE4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454" y="2272049"/>
            <a:ext cx="2266590" cy="446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20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6D8-6859-F444-9064-1AAC177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E0B01-6964-9D4F-A4B8-E821C57E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800" y="2245487"/>
            <a:ext cx="2253205" cy="4523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16F9B1-8A1D-EF46-A37E-0761CB4FF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22" y="2236887"/>
            <a:ext cx="2279006" cy="4532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0AA00-026D-A145-9B48-53433E151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977" y="2236888"/>
            <a:ext cx="2210205" cy="453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1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6D8-6859-F444-9064-1AAC177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4F307-A11B-9F4A-B043-8635F181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43" y="2047848"/>
            <a:ext cx="2304686" cy="4698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DC59C-AE22-2840-BAD9-D65D139D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50" y="2056746"/>
            <a:ext cx="2304687" cy="4689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E95DB9-D481-724F-A47B-E0A927997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558" y="2083442"/>
            <a:ext cx="2366975" cy="46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70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9FA5-ACDF-7C44-AEEF-D2918D385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11822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9FA5-ACDF-7C44-AEEF-D2918D385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1354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78A9-A0A6-0646-97FD-176F29D4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PeeGee</a:t>
            </a:r>
            <a:r>
              <a:rPr lang="en-US" dirty="0"/>
              <a:t> Full Organizer?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6AEF-69CD-9B4F-8288-E4BF37D3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  <a:p>
            <a:r>
              <a:rPr lang="en-US" dirty="0"/>
              <a:t>Organizer for daily basis needs</a:t>
            </a:r>
          </a:p>
        </p:txBody>
      </p:sp>
    </p:spTree>
    <p:extLst>
      <p:ext uri="{BB962C8B-B14F-4D97-AF65-F5344CB8AC3E}">
        <p14:creationId xmlns:p14="http://schemas.microsoft.com/office/powerpoint/2010/main" val="36690630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9FA5-ACDF-7C44-AEEF-D2918D385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959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2C60-AFED-894A-9579-62ACDFF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app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0EA3-2ADD-974C-A6B5-BF1FFAC6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Alarm</a:t>
            </a:r>
          </a:p>
          <a:p>
            <a:pPr lvl="1"/>
            <a:r>
              <a:rPr lang="en-US" dirty="0"/>
              <a:t>Repeated / Once</a:t>
            </a:r>
          </a:p>
          <a:p>
            <a:pPr lvl="1"/>
            <a:r>
              <a:rPr lang="en-US" dirty="0"/>
              <a:t>Notification</a:t>
            </a:r>
          </a:p>
          <a:p>
            <a:pPr lvl="1"/>
            <a:r>
              <a:rPr lang="en-US" dirty="0"/>
              <a:t>Snooze</a:t>
            </a:r>
          </a:p>
          <a:p>
            <a:pPr lvl="1"/>
            <a:r>
              <a:rPr lang="en-US" dirty="0"/>
              <a:t>Reset on reboot</a:t>
            </a:r>
          </a:p>
        </p:txBody>
      </p:sp>
    </p:spTree>
    <p:extLst>
      <p:ext uri="{BB962C8B-B14F-4D97-AF65-F5344CB8AC3E}">
        <p14:creationId xmlns:p14="http://schemas.microsoft.com/office/powerpoint/2010/main" val="295222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2C60-AFED-894A-9579-62ACDFF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app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0EA3-2ADD-974C-A6B5-BF1FFAC6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7477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2C60-AFED-894A-9579-62ACDFF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app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0EA3-2ADD-974C-A6B5-BF1FFAC6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  <a:p>
            <a:pPr lvl="1"/>
            <a:r>
              <a:rPr lang="en-US" dirty="0"/>
              <a:t>Tasks done / not done</a:t>
            </a:r>
          </a:p>
          <a:p>
            <a:pPr lvl="1"/>
            <a:r>
              <a:rPr lang="en-US" dirty="0"/>
              <a:t>Sorting on spot</a:t>
            </a:r>
          </a:p>
          <a:p>
            <a:pPr lvl="1"/>
            <a:r>
              <a:rPr lang="en-US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4019866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2C60-AFED-894A-9579-62ACDFF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app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0EA3-2ADD-974C-A6B5-BF1FFAC6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Date and time</a:t>
            </a:r>
          </a:p>
          <a:p>
            <a:pPr lvl="1"/>
            <a:r>
              <a:rPr lang="en-US" dirty="0"/>
              <a:t>Alarm</a:t>
            </a:r>
          </a:p>
          <a:p>
            <a:pPr lvl="1"/>
            <a:r>
              <a:rPr lang="en-US" dirty="0"/>
              <a:t>Alarm notification</a:t>
            </a:r>
          </a:p>
        </p:txBody>
      </p:sp>
    </p:spTree>
    <p:extLst>
      <p:ext uri="{BB962C8B-B14F-4D97-AF65-F5344CB8AC3E}">
        <p14:creationId xmlns:p14="http://schemas.microsoft.com/office/powerpoint/2010/main" val="16693732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C19E-6D35-9D48-9A84-B4123CF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00E5-6A84-FD42-BB67-69FB3BB2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Minimum SDK version: API 26</a:t>
            </a:r>
          </a:p>
          <a:p>
            <a:pPr lvl="1"/>
            <a:r>
              <a:rPr lang="en-US" dirty="0"/>
              <a:t>Android 8 (Oreo)</a:t>
            </a:r>
          </a:p>
        </p:txBody>
      </p:sp>
    </p:spTree>
    <p:extLst>
      <p:ext uri="{BB962C8B-B14F-4D97-AF65-F5344CB8AC3E}">
        <p14:creationId xmlns:p14="http://schemas.microsoft.com/office/powerpoint/2010/main" val="4931483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C19E-6D35-9D48-9A84-B4123CF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00E5-6A84-FD42-BB67-69FB3BB2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Authentication</a:t>
            </a:r>
          </a:p>
          <a:p>
            <a:pPr lvl="1"/>
            <a:r>
              <a:rPr lang="en-US" dirty="0"/>
              <a:t>Pricing</a:t>
            </a:r>
          </a:p>
          <a:p>
            <a:pPr lvl="1"/>
            <a:r>
              <a:rPr lang="en-US" dirty="0"/>
              <a:t>Sign-up methods</a:t>
            </a:r>
          </a:p>
          <a:p>
            <a:pPr lvl="1"/>
            <a:r>
              <a:rPr lang="en-US" dirty="0"/>
              <a:t>Users / Accounts monitoring</a:t>
            </a:r>
          </a:p>
          <a:p>
            <a:pPr lvl="1"/>
            <a:r>
              <a:rPr lang="en-US" dirty="0"/>
              <a:t>UI</a:t>
            </a:r>
          </a:p>
          <a:p>
            <a:pPr lvl="0"/>
            <a:r>
              <a:rPr lang="en-US" dirty="0">
                <a:solidFill>
                  <a:prstClr val="white"/>
                </a:solidFill>
              </a:rPr>
              <a:t>Firebase Database</a:t>
            </a:r>
          </a:p>
          <a:p>
            <a:pPr lvl="1"/>
            <a:r>
              <a:rPr lang="en-US" dirty="0"/>
              <a:t>Pricing</a:t>
            </a:r>
          </a:p>
          <a:p>
            <a:pPr lvl="1"/>
            <a:r>
              <a:rPr lang="en-US" dirty="0"/>
              <a:t>About Real-Time Database</a:t>
            </a:r>
          </a:p>
          <a:p>
            <a:pPr lvl="1"/>
            <a:r>
              <a:rPr lang="en-US" dirty="0"/>
              <a:t>Security rules</a:t>
            </a:r>
          </a:p>
        </p:txBody>
      </p:sp>
    </p:spTree>
    <p:extLst>
      <p:ext uri="{BB962C8B-B14F-4D97-AF65-F5344CB8AC3E}">
        <p14:creationId xmlns:p14="http://schemas.microsoft.com/office/powerpoint/2010/main" val="18302461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C19E-6D35-9D48-9A84-B4123CF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00E5-6A84-FD42-BB67-69FB3BB2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Database</a:t>
            </a:r>
          </a:p>
          <a:p>
            <a:pPr lvl="1"/>
            <a:r>
              <a:rPr lang="en-US" dirty="0"/>
              <a:t>About Room Persistence Library</a:t>
            </a:r>
          </a:p>
          <a:p>
            <a:pPr lvl="1"/>
            <a:r>
              <a:rPr lang="en-US" dirty="0"/>
              <a:t>Use of local database</a:t>
            </a:r>
          </a:p>
          <a:p>
            <a:pPr lvl="1"/>
            <a:r>
              <a:rPr lang="en-US" dirty="0"/>
              <a:t>Offline database</a:t>
            </a:r>
          </a:p>
        </p:txBody>
      </p:sp>
    </p:spTree>
    <p:extLst>
      <p:ext uri="{BB962C8B-B14F-4D97-AF65-F5344CB8AC3E}">
        <p14:creationId xmlns:p14="http://schemas.microsoft.com/office/powerpoint/2010/main" val="36017127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118</TotalTime>
  <Words>195</Words>
  <Application>Microsoft Macintosh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PeeGee Full Organizer</vt:lpstr>
      <vt:lpstr>What is PeeGee Full Organizer?</vt:lpstr>
      <vt:lpstr>What does the app do?</vt:lpstr>
      <vt:lpstr>What does the app do?</vt:lpstr>
      <vt:lpstr>What does the app do?</vt:lpstr>
      <vt:lpstr>What does the app do?</vt:lpstr>
      <vt:lpstr>How?</vt:lpstr>
      <vt:lpstr>How?</vt:lpstr>
      <vt:lpstr>How?</vt:lpstr>
      <vt:lpstr>How?</vt:lpstr>
      <vt:lpstr>How?</vt:lpstr>
      <vt:lpstr>Login</vt:lpstr>
      <vt:lpstr>Main Activity</vt:lpstr>
      <vt:lpstr>Alarm</vt:lpstr>
      <vt:lpstr>Notes</vt:lpstr>
      <vt:lpstr>To-Do List</vt:lpstr>
      <vt:lpstr>Reminders</vt:lpstr>
      <vt:lpstr>Any Questions?</vt:lpstr>
      <vt:lpstr>Demo</vt:lpstr>
      <vt:lpstr>Thank you!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PeeGee Full Organizer</dc:title>
  <dc:creator>Pierre Ghaly</dc:creator>
  <cp:lastModifiedBy>Pierre Ghaly</cp:lastModifiedBy>
  <cp:revision>7</cp:revision>
  <dcterms:created xsi:type="dcterms:W3CDTF">2018-05-29T14:17:14Z</dcterms:created>
  <dcterms:modified xsi:type="dcterms:W3CDTF">2018-05-29T16:15:34Z</dcterms:modified>
</cp:coreProperties>
</file>