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85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99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300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777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4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881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519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6146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050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25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665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3976A-41FB-4539-98C1-63B6C1EE068F}" type="datetimeFigureOut">
              <a:rPr lang="th-TH" smtClean="0"/>
              <a:t>24/11/63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5386-E539-4AF3-A4E5-37E30FC416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502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2040" y="2457384"/>
            <a:ext cx="36806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latin typeface="Segoe UI Emoji" panose="020B0502040204020203" pitchFamily="34" charset="0"/>
                <a:ea typeface="Segoe UI Emoji" panose="020B0502040204020203" pitchFamily="34" charset="0"/>
              </a:rPr>
              <a:t>E-Commerce</a:t>
            </a:r>
            <a:endParaRPr lang="th-TH" sz="4800" dirty="0"/>
          </a:p>
        </p:txBody>
      </p:sp>
      <p:sp>
        <p:nvSpPr>
          <p:cNvPr id="6" name="Google Shape;947;p36"/>
          <p:cNvSpPr txBox="1">
            <a:spLocks noGrp="1"/>
          </p:cNvSpPr>
          <p:nvPr>
            <p:ph type="subTitle" idx="1"/>
          </p:nvPr>
        </p:nvSpPr>
        <p:spPr>
          <a:xfrm>
            <a:off x="4891534" y="3817722"/>
            <a:ext cx="2081700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Shop Service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1408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ectangle 375"/>
          <p:cNvSpPr/>
          <p:nvPr/>
        </p:nvSpPr>
        <p:spPr>
          <a:xfrm>
            <a:off x="-5325" y="0"/>
            <a:ext cx="2744394" cy="681950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Google Shape;947;p36"/>
          <p:cNvSpPr txBox="1">
            <a:spLocks/>
          </p:cNvSpPr>
          <p:nvPr/>
        </p:nvSpPr>
        <p:spPr>
          <a:xfrm>
            <a:off x="4527171" y="478783"/>
            <a:ext cx="3103165" cy="683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b="1" dirty="0"/>
              <a:t>Shop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425243" y="2495572"/>
            <a:ext cx="3205093" cy="52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</a:t>
            </a:r>
            <a:endParaRPr lang="th-T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0885" y="3465603"/>
            <a:ext cx="2893807" cy="52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SWAGGER</a:t>
            </a:r>
            <a:endParaRPr lang="th-T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3790" y="4435634"/>
            <a:ext cx="3266546" cy="527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 PROJECT</a:t>
            </a:r>
            <a:endParaRPr lang="th-TH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2" name="Google Shape;2156;p62"/>
          <p:cNvSpPr/>
          <p:nvPr/>
        </p:nvSpPr>
        <p:spPr>
          <a:xfrm flipH="1">
            <a:off x="4231543" y="2657247"/>
            <a:ext cx="206400" cy="206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2156;p62"/>
          <p:cNvSpPr/>
          <p:nvPr/>
        </p:nvSpPr>
        <p:spPr>
          <a:xfrm flipH="1">
            <a:off x="4231526" y="4513201"/>
            <a:ext cx="206400" cy="206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2159;p62"/>
          <p:cNvSpPr/>
          <p:nvPr/>
        </p:nvSpPr>
        <p:spPr>
          <a:xfrm flipH="1">
            <a:off x="4231543" y="3585224"/>
            <a:ext cx="206400" cy="20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953;p36"/>
          <p:cNvGrpSpPr/>
          <p:nvPr/>
        </p:nvGrpSpPr>
        <p:grpSpPr>
          <a:xfrm>
            <a:off x="212000" y="3022696"/>
            <a:ext cx="3488100" cy="3516396"/>
            <a:chOff x="720000" y="1097229"/>
            <a:chExt cx="3488100" cy="3516396"/>
          </a:xfrm>
        </p:grpSpPr>
        <p:grpSp>
          <p:nvGrpSpPr>
            <p:cNvPr id="326" name="Google Shape;954;p36"/>
            <p:cNvGrpSpPr/>
            <p:nvPr/>
          </p:nvGrpSpPr>
          <p:grpSpPr>
            <a:xfrm>
              <a:off x="1146083" y="1097229"/>
              <a:ext cx="2819763" cy="3364076"/>
              <a:chOff x="1603010" y="1391819"/>
              <a:chExt cx="2572777" cy="3069413"/>
            </a:xfrm>
          </p:grpSpPr>
          <p:sp>
            <p:nvSpPr>
              <p:cNvPr id="328" name="Google Shape;955;p36"/>
              <p:cNvSpPr/>
              <p:nvPr/>
            </p:nvSpPr>
            <p:spPr>
              <a:xfrm>
                <a:off x="3743491" y="1500553"/>
                <a:ext cx="367183" cy="589997"/>
              </a:xfrm>
              <a:custGeom>
                <a:avLst/>
                <a:gdLst/>
                <a:ahLst/>
                <a:cxnLst/>
                <a:rect l="l" t="t" r="r" b="b"/>
                <a:pathLst>
                  <a:path w="10438" h="16772" extrusionOk="0">
                    <a:moveTo>
                      <a:pt x="0" y="14768"/>
                    </a:moveTo>
                    <a:cubicBezTo>
                      <a:pt x="0" y="14768"/>
                      <a:pt x="5572" y="5152"/>
                      <a:pt x="7823" y="1584"/>
                    </a:cubicBezTo>
                    <a:cubicBezTo>
                      <a:pt x="8816" y="0"/>
                      <a:pt x="10323" y="458"/>
                      <a:pt x="9407" y="2538"/>
                    </a:cubicBezTo>
                    <a:cubicBezTo>
                      <a:pt x="8892" y="3683"/>
                      <a:pt x="7079" y="6526"/>
                      <a:pt x="7079" y="6526"/>
                    </a:cubicBezTo>
                    <a:cubicBezTo>
                      <a:pt x="9617" y="6774"/>
                      <a:pt x="10438" y="9826"/>
                      <a:pt x="9770" y="11067"/>
                    </a:cubicBezTo>
                    <a:cubicBezTo>
                      <a:pt x="9426" y="11696"/>
                      <a:pt x="7385" y="13452"/>
                      <a:pt x="6889" y="13757"/>
                    </a:cubicBezTo>
                    <a:cubicBezTo>
                      <a:pt x="6392" y="14081"/>
                      <a:pt x="4294" y="16772"/>
                      <a:pt x="4294" y="16772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956;p36"/>
              <p:cNvSpPr/>
              <p:nvPr/>
            </p:nvSpPr>
            <p:spPr>
              <a:xfrm>
                <a:off x="3857607" y="1730754"/>
                <a:ext cx="252399" cy="224221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6374" extrusionOk="0">
                    <a:moveTo>
                      <a:pt x="0" y="2634"/>
                    </a:moveTo>
                    <a:lnTo>
                      <a:pt x="1221" y="592"/>
                    </a:lnTo>
                    <a:cubicBezTo>
                      <a:pt x="2061" y="382"/>
                      <a:pt x="3053" y="153"/>
                      <a:pt x="3988" y="1"/>
                    </a:cubicBezTo>
                    <a:cubicBezTo>
                      <a:pt x="6392" y="363"/>
                      <a:pt x="7174" y="3321"/>
                      <a:pt x="6507" y="4542"/>
                    </a:cubicBezTo>
                    <a:cubicBezTo>
                      <a:pt x="6297" y="4923"/>
                      <a:pt x="5438" y="5744"/>
                      <a:pt x="4694" y="6373"/>
                    </a:cubicBezTo>
                    <a:cubicBezTo>
                      <a:pt x="2652" y="5801"/>
                      <a:pt x="992" y="3969"/>
                      <a:pt x="0" y="2634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957;p36"/>
              <p:cNvSpPr/>
              <p:nvPr/>
            </p:nvSpPr>
            <p:spPr>
              <a:xfrm>
                <a:off x="4022026" y="1790486"/>
                <a:ext cx="106095" cy="136981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894" extrusionOk="0">
                    <a:moveTo>
                      <a:pt x="1337" y="134"/>
                    </a:moveTo>
                    <a:cubicBezTo>
                      <a:pt x="2348" y="707"/>
                      <a:pt x="3016" y="1241"/>
                      <a:pt x="2386" y="2577"/>
                    </a:cubicBezTo>
                    <a:cubicBezTo>
                      <a:pt x="1737" y="3893"/>
                      <a:pt x="306" y="3779"/>
                      <a:pt x="344" y="3283"/>
                    </a:cubicBezTo>
                    <a:cubicBezTo>
                      <a:pt x="363" y="2786"/>
                      <a:pt x="1527" y="993"/>
                      <a:pt x="1527" y="993"/>
                    </a:cubicBezTo>
                    <a:cubicBezTo>
                      <a:pt x="1527" y="993"/>
                      <a:pt x="1" y="1"/>
                      <a:pt x="1337" y="134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958;p36"/>
              <p:cNvSpPr/>
              <p:nvPr/>
            </p:nvSpPr>
            <p:spPr>
              <a:xfrm>
                <a:off x="3977070" y="1755590"/>
                <a:ext cx="120166" cy="151052"/>
              </a:xfrm>
              <a:custGeom>
                <a:avLst/>
                <a:gdLst/>
                <a:ahLst/>
                <a:cxnLst/>
                <a:rect l="l" t="t" r="r" b="b"/>
                <a:pathLst>
                  <a:path w="3416" h="4294" extrusionOk="0">
                    <a:moveTo>
                      <a:pt x="1794" y="306"/>
                    </a:moveTo>
                    <a:cubicBezTo>
                      <a:pt x="3378" y="1"/>
                      <a:pt x="3416" y="1203"/>
                      <a:pt x="2691" y="2691"/>
                    </a:cubicBezTo>
                    <a:cubicBezTo>
                      <a:pt x="1966" y="4179"/>
                      <a:pt x="859" y="4294"/>
                      <a:pt x="420" y="3645"/>
                    </a:cubicBezTo>
                    <a:cubicBezTo>
                      <a:pt x="0" y="2996"/>
                      <a:pt x="1699" y="1222"/>
                      <a:pt x="1699" y="1222"/>
                    </a:cubicBezTo>
                    <a:cubicBezTo>
                      <a:pt x="1699" y="1222"/>
                      <a:pt x="306" y="153"/>
                      <a:pt x="1794" y="306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959;p36"/>
              <p:cNvSpPr/>
              <p:nvPr/>
            </p:nvSpPr>
            <p:spPr>
              <a:xfrm>
                <a:off x="3950229" y="1697863"/>
                <a:ext cx="113447" cy="161113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4580" extrusionOk="0">
                    <a:moveTo>
                      <a:pt x="2614" y="3054"/>
                    </a:moveTo>
                    <a:cubicBezTo>
                      <a:pt x="1908" y="4542"/>
                      <a:pt x="859" y="4580"/>
                      <a:pt x="439" y="3912"/>
                    </a:cubicBezTo>
                    <a:cubicBezTo>
                      <a:pt x="0" y="3263"/>
                      <a:pt x="1718" y="1508"/>
                      <a:pt x="1718" y="1508"/>
                    </a:cubicBezTo>
                    <a:cubicBezTo>
                      <a:pt x="1718" y="1508"/>
                      <a:pt x="1241" y="1050"/>
                      <a:pt x="1336" y="764"/>
                    </a:cubicBezTo>
                    <a:cubicBezTo>
                      <a:pt x="1565" y="58"/>
                      <a:pt x="3149" y="1"/>
                      <a:pt x="3206" y="1317"/>
                    </a:cubicBezTo>
                    <a:cubicBezTo>
                      <a:pt x="3225" y="1737"/>
                      <a:pt x="2977" y="2328"/>
                      <a:pt x="2614" y="3054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960;p36"/>
              <p:cNvSpPr/>
              <p:nvPr/>
            </p:nvSpPr>
            <p:spPr>
              <a:xfrm>
                <a:off x="3764281" y="1711969"/>
                <a:ext cx="257781" cy="268510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7633" extrusionOk="0">
                    <a:moveTo>
                      <a:pt x="1012" y="6736"/>
                    </a:moveTo>
                    <a:cubicBezTo>
                      <a:pt x="1" y="4045"/>
                      <a:pt x="1069" y="191"/>
                      <a:pt x="2214" y="287"/>
                    </a:cubicBezTo>
                    <a:cubicBezTo>
                      <a:pt x="3359" y="363"/>
                      <a:pt x="7061" y="0"/>
                      <a:pt x="7194" y="1012"/>
                    </a:cubicBezTo>
                    <a:cubicBezTo>
                      <a:pt x="7328" y="2004"/>
                      <a:pt x="3378" y="2633"/>
                      <a:pt x="3378" y="2633"/>
                    </a:cubicBezTo>
                    <a:cubicBezTo>
                      <a:pt x="3378" y="2633"/>
                      <a:pt x="6069" y="5801"/>
                      <a:pt x="4389" y="6678"/>
                    </a:cubicBezTo>
                    <a:cubicBezTo>
                      <a:pt x="2729" y="7575"/>
                      <a:pt x="993" y="7632"/>
                      <a:pt x="1012" y="6736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961;p36"/>
              <p:cNvSpPr/>
              <p:nvPr/>
            </p:nvSpPr>
            <p:spPr>
              <a:xfrm>
                <a:off x="2694392" y="1913325"/>
                <a:ext cx="1290768" cy="1250490"/>
              </a:xfrm>
              <a:custGeom>
                <a:avLst/>
                <a:gdLst/>
                <a:ahLst/>
                <a:cxnLst/>
                <a:rect l="l" t="t" r="r" b="b"/>
                <a:pathLst>
                  <a:path w="36693" h="35548" extrusionOk="0">
                    <a:moveTo>
                      <a:pt x="1" y="19901"/>
                    </a:moveTo>
                    <a:cubicBezTo>
                      <a:pt x="1" y="19901"/>
                      <a:pt x="14864" y="18852"/>
                      <a:pt x="15551" y="18756"/>
                    </a:cubicBezTo>
                    <a:cubicBezTo>
                      <a:pt x="16219" y="18661"/>
                      <a:pt x="16734" y="18470"/>
                      <a:pt x="18184" y="16829"/>
                    </a:cubicBezTo>
                    <a:cubicBezTo>
                      <a:pt x="19634" y="15207"/>
                      <a:pt x="30320" y="573"/>
                      <a:pt x="30320" y="573"/>
                    </a:cubicBezTo>
                    <a:cubicBezTo>
                      <a:pt x="30682" y="0"/>
                      <a:pt x="36692" y="3817"/>
                      <a:pt x="35777" y="6068"/>
                    </a:cubicBezTo>
                    <a:cubicBezTo>
                      <a:pt x="35319" y="7156"/>
                      <a:pt x="24023" y="24480"/>
                      <a:pt x="24023" y="24480"/>
                    </a:cubicBezTo>
                    <a:cubicBezTo>
                      <a:pt x="24023" y="24480"/>
                      <a:pt x="21829" y="28373"/>
                      <a:pt x="18242" y="29899"/>
                    </a:cubicBezTo>
                    <a:cubicBezTo>
                      <a:pt x="14635" y="31426"/>
                      <a:pt x="6316" y="35547"/>
                      <a:pt x="6316" y="355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962;p36"/>
              <p:cNvSpPr/>
              <p:nvPr/>
            </p:nvSpPr>
            <p:spPr>
              <a:xfrm>
                <a:off x="3060203" y="2568401"/>
                <a:ext cx="406793" cy="451081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2823" extrusionOk="0">
                    <a:moveTo>
                      <a:pt x="20" y="535"/>
                    </a:moveTo>
                    <a:lnTo>
                      <a:pt x="2653" y="344"/>
                    </a:lnTo>
                    <a:cubicBezTo>
                      <a:pt x="5973" y="2119"/>
                      <a:pt x="9636" y="5668"/>
                      <a:pt x="6450" y="11888"/>
                    </a:cubicBezTo>
                    <a:cubicBezTo>
                      <a:pt x="5839" y="12174"/>
                      <a:pt x="5152" y="12479"/>
                      <a:pt x="4446" y="12823"/>
                    </a:cubicBezTo>
                    <a:cubicBezTo>
                      <a:pt x="9407" y="5191"/>
                      <a:pt x="3187" y="1737"/>
                      <a:pt x="0" y="535"/>
                    </a:cubicBezTo>
                    <a:close/>
                    <a:moveTo>
                      <a:pt x="3588" y="268"/>
                    </a:moveTo>
                    <a:cubicBezTo>
                      <a:pt x="6793" y="1813"/>
                      <a:pt x="10934" y="5229"/>
                      <a:pt x="6927" y="11697"/>
                    </a:cubicBezTo>
                    <a:cubicBezTo>
                      <a:pt x="7270" y="11544"/>
                      <a:pt x="7575" y="11411"/>
                      <a:pt x="7862" y="11296"/>
                    </a:cubicBezTo>
                    <a:cubicBezTo>
                      <a:pt x="8205" y="11144"/>
                      <a:pt x="8549" y="10953"/>
                      <a:pt x="8892" y="10762"/>
                    </a:cubicBezTo>
                    <a:cubicBezTo>
                      <a:pt x="11563" y="5229"/>
                      <a:pt x="8758" y="1871"/>
                      <a:pt x="5763" y="1"/>
                    </a:cubicBezTo>
                    <a:cubicBezTo>
                      <a:pt x="5572" y="77"/>
                      <a:pt x="5362" y="115"/>
                      <a:pt x="5171" y="134"/>
                    </a:cubicBezTo>
                    <a:cubicBezTo>
                      <a:pt x="5019" y="153"/>
                      <a:pt x="4446" y="211"/>
                      <a:pt x="3569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963;p36"/>
              <p:cNvSpPr/>
              <p:nvPr/>
            </p:nvSpPr>
            <p:spPr>
              <a:xfrm>
                <a:off x="1903708" y="2620112"/>
                <a:ext cx="1261922" cy="1760564"/>
              </a:xfrm>
              <a:custGeom>
                <a:avLst/>
                <a:gdLst/>
                <a:ahLst/>
                <a:cxnLst/>
                <a:rect l="l" t="t" r="r" b="b"/>
                <a:pathLst>
                  <a:path w="35873" h="50048" extrusionOk="0">
                    <a:moveTo>
                      <a:pt x="22783" y="0"/>
                    </a:moveTo>
                    <a:cubicBezTo>
                      <a:pt x="35624" y="2232"/>
                      <a:pt x="35872" y="17096"/>
                      <a:pt x="33964" y="29880"/>
                    </a:cubicBezTo>
                    <a:cubicBezTo>
                      <a:pt x="33544" y="36214"/>
                      <a:pt x="34269" y="45907"/>
                      <a:pt x="33582" y="48598"/>
                    </a:cubicBezTo>
                    <a:cubicBezTo>
                      <a:pt x="33449" y="48941"/>
                      <a:pt x="33258" y="49284"/>
                      <a:pt x="33029" y="49571"/>
                    </a:cubicBezTo>
                    <a:lnTo>
                      <a:pt x="18108" y="50048"/>
                    </a:lnTo>
                    <a:lnTo>
                      <a:pt x="1413" y="50048"/>
                    </a:lnTo>
                    <a:cubicBezTo>
                      <a:pt x="1165" y="49762"/>
                      <a:pt x="993" y="49418"/>
                      <a:pt x="859" y="49075"/>
                    </a:cubicBezTo>
                    <a:cubicBezTo>
                      <a:pt x="153" y="46365"/>
                      <a:pt x="1604" y="32437"/>
                      <a:pt x="1203" y="26102"/>
                    </a:cubicBezTo>
                    <a:lnTo>
                      <a:pt x="1" y="4885"/>
                    </a:lnTo>
                    <a:lnTo>
                      <a:pt x="134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964;p36"/>
              <p:cNvSpPr/>
              <p:nvPr/>
            </p:nvSpPr>
            <p:spPr>
              <a:xfrm>
                <a:off x="2711172" y="2091851"/>
                <a:ext cx="248388" cy="223553"/>
              </a:xfrm>
              <a:custGeom>
                <a:avLst/>
                <a:gdLst/>
                <a:ahLst/>
                <a:cxnLst/>
                <a:rect l="l" t="t" r="r" b="b"/>
                <a:pathLst>
                  <a:path w="7061" h="6355" extrusionOk="0">
                    <a:moveTo>
                      <a:pt x="4561" y="20"/>
                    </a:moveTo>
                    <a:cubicBezTo>
                      <a:pt x="4637" y="20"/>
                      <a:pt x="4694" y="39"/>
                      <a:pt x="4771" y="58"/>
                    </a:cubicBezTo>
                    <a:lnTo>
                      <a:pt x="4771" y="58"/>
                    </a:lnTo>
                    <a:cubicBezTo>
                      <a:pt x="6087" y="344"/>
                      <a:pt x="7022" y="1489"/>
                      <a:pt x="7041" y="2825"/>
                    </a:cubicBezTo>
                    <a:cubicBezTo>
                      <a:pt x="7060" y="4160"/>
                      <a:pt x="6145" y="5324"/>
                      <a:pt x="4847" y="5649"/>
                    </a:cubicBezTo>
                    <a:cubicBezTo>
                      <a:pt x="1890" y="6355"/>
                      <a:pt x="1" y="2558"/>
                      <a:pt x="2367" y="630"/>
                    </a:cubicBezTo>
                    <a:cubicBezTo>
                      <a:pt x="2309" y="1489"/>
                      <a:pt x="2443" y="2538"/>
                      <a:pt x="3511" y="2634"/>
                    </a:cubicBezTo>
                    <a:lnTo>
                      <a:pt x="3492" y="993"/>
                    </a:lnTo>
                    <a:cubicBezTo>
                      <a:pt x="3473" y="306"/>
                      <a:pt x="4103" y="1"/>
                      <a:pt x="4561" y="20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965;p36"/>
              <p:cNvSpPr/>
              <p:nvPr/>
            </p:nvSpPr>
            <p:spPr>
              <a:xfrm>
                <a:off x="2068831" y="2091851"/>
                <a:ext cx="274560" cy="223553"/>
              </a:xfrm>
              <a:custGeom>
                <a:avLst/>
                <a:gdLst/>
                <a:ahLst/>
                <a:cxnLst/>
                <a:rect l="l" t="t" r="r" b="b"/>
                <a:pathLst>
                  <a:path w="7805" h="6355" extrusionOk="0">
                    <a:moveTo>
                      <a:pt x="3244" y="20"/>
                    </a:moveTo>
                    <a:cubicBezTo>
                      <a:pt x="3168" y="20"/>
                      <a:pt x="3092" y="39"/>
                      <a:pt x="3034" y="58"/>
                    </a:cubicBezTo>
                    <a:lnTo>
                      <a:pt x="3034" y="58"/>
                    </a:lnTo>
                    <a:cubicBezTo>
                      <a:pt x="39" y="688"/>
                      <a:pt x="1" y="4924"/>
                      <a:pt x="2958" y="5649"/>
                    </a:cubicBezTo>
                    <a:cubicBezTo>
                      <a:pt x="5916" y="6355"/>
                      <a:pt x="7804" y="2558"/>
                      <a:pt x="5439" y="630"/>
                    </a:cubicBezTo>
                    <a:cubicBezTo>
                      <a:pt x="5496" y="1489"/>
                      <a:pt x="5362" y="2538"/>
                      <a:pt x="4294" y="2634"/>
                    </a:cubicBezTo>
                    <a:lnTo>
                      <a:pt x="4313" y="993"/>
                    </a:lnTo>
                    <a:cubicBezTo>
                      <a:pt x="4332" y="306"/>
                      <a:pt x="3702" y="1"/>
                      <a:pt x="3244" y="20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966;p36"/>
              <p:cNvSpPr/>
              <p:nvPr/>
            </p:nvSpPr>
            <p:spPr>
              <a:xfrm>
                <a:off x="2824619" y="1850885"/>
                <a:ext cx="102050" cy="301436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8569" extrusionOk="0">
                    <a:moveTo>
                      <a:pt x="2900" y="1"/>
                    </a:moveTo>
                    <a:lnTo>
                      <a:pt x="1966" y="8568"/>
                    </a:lnTo>
                    <a:lnTo>
                      <a:pt x="0" y="497"/>
                    </a:lnTo>
                    <a:close/>
                  </a:path>
                </a:pathLst>
              </a:custGeom>
              <a:solidFill>
                <a:srgbClr val="2433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967;p36"/>
              <p:cNvSpPr/>
              <p:nvPr/>
            </p:nvSpPr>
            <p:spPr>
              <a:xfrm>
                <a:off x="2317184" y="2609347"/>
                <a:ext cx="477922" cy="273892"/>
              </a:xfrm>
              <a:custGeom>
                <a:avLst/>
                <a:gdLst/>
                <a:ahLst/>
                <a:cxnLst/>
                <a:rect l="l" t="t" r="r" b="b"/>
                <a:pathLst>
                  <a:path w="13586" h="7786" extrusionOk="0">
                    <a:moveTo>
                      <a:pt x="11029" y="96"/>
                    </a:moveTo>
                    <a:cubicBezTo>
                      <a:pt x="11449" y="39"/>
                      <a:pt x="11888" y="20"/>
                      <a:pt x="12307" y="1"/>
                    </a:cubicBezTo>
                    <a:cubicBezTo>
                      <a:pt x="13586" y="4485"/>
                      <a:pt x="11086" y="7786"/>
                      <a:pt x="6354" y="7786"/>
                    </a:cubicBezTo>
                    <a:cubicBezTo>
                      <a:pt x="2843" y="7766"/>
                      <a:pt x="0" y="4923"/>
                      <a:pt x="0" y="1432"/>
                    </a:cubicBezTo>
                    <a:lnTo>
                      <a:pt x="0" y="917"/>
                    </a:lnTo>
                    <a:lnTo>
                      <a:pt x="1699" y="3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968;p36"/>
              <p:cNvSpPr/>
              <p:nvPr/>
            </p:nvSpPr>
            <p:spPr>
              <a:xfrm>
                <a:off x="2357462" y="4300787"/>
                <a:ext cx="1325664" cy="160445"/>
              </a:xfrm>
              <a:custGeom>
                <a:avLst/>
                <a:gdLst/>
                <a:ahLst/>
                <a:cxnLst/>
                <a:rect l="l" t="t" r="r" b="b"/>
                <a:pathLst>
                  <a:path w="37685" h="4561" extrusionOk="0">
                    <a:moveTo>
                      <a:pt x="2271" y="0"/>
                    </a:moveTo>
                    <a:cubicBezTo>
                      <a:pt x="1011" y="0"/>
                      <a:pt x="0" y="1011"/>
                      <a:pt x="0" y="2271"/>
                    </a:cubicBezTo>
                    <a:cubicBezTo>
                      <a:pt x="0" y="3549"/>
                      <a:pt x="1011" y="4560"/>
                      <a:pt x="2271" y="4560"/>
                    </a:cubicBezTo>
                    <a:lnTo>
                      <a:pt x="35395" y="4560"/>
                    </a:lnTo>
                    <a:cubicBezTo>
                      <a:pt x="36654" y="4560"/>
                      <a:pt x="37684" y="3549"/>
                      <a:pt x="37684" y="2271"/>
                    </a:cubicBezTo>
                    <a:cubicBezTo>
                      <a:pt x="37684" y="1011"/>
                      <a:pt x="36654" y="0"/>
                      <a:pt x="35395" y="0"/>
                    </a:cubicBezTo>
                    <a:close/>
                  </a:path>
                </a:pathLst>
              </a:custGeom>
              <a:solidFill>
                <a:srgbClr val="FF2D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969;p36"/>
              <p:cNvSpPr/>
              <p:nvPr/>
            </p:nvSpPr>
            <p:spPr>
              <a:xfrm>
                <a:off x="1836589" y="4300787"/>
                <a:ext cx="684660" cy="160445"/>
              </a:xfrm>
              <a:custGeom>
                <a:avLst/>
                <a:gdLst/>
                <a:ahLst/>
                <a:cxnLst/>
                <a:rect l="l" t="t" r="r" b="b"/>
                <a:pathLst>
                  <a:path w="19463" h="4561" extrusionOk="0">
                    <a:moveTo>
                      <a:pt x="2271" y="0"/>
                    </a:moveTo>
                    <a:cubicBezTo>
                      <a:pt x="1012" y="0"/>
                      <a:pt x="1" y="1011"/>
                      <a:pt x="1" y="2271"/>
                    </a:cubicBezTo>
                    <a:cubicBezTo>
                      <a:pt x="1" y="3549"/>
                      <a:pt x="1012" y="4560"/>
                      <a:pt x="2271" y="4560"/>
                    </a:cubicBezTo>
                    <a:lnTo>
                      <a:pt x="17192" y="4560"/>
                    </a:lnTo>
                    <a:cubicBezTo>
                      <a:pt x="18452" y="4560"/>
                      <a:pt x="19463" y="3549"/>
                      <a:pt x="19463" y="2271"/>
                    </a:cubicBezTo>
                    <a:cubicBezTo>
                      <a:pt x="19463" y="1011"/>
                      <a:pt x="18452" y="0"/>
                      <a:pt x="17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970;p36"/>
              <p:cNvSpPr/>
              <p:nvPr/>
            </p:nvSpPr>
            <p:spPr>
              <a:xfrm>
                <a:off x="2376915" y="2278468"/>
                <a:ext cx="328241" cy="545040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15494" extrusionOk="0">
                    <a:moveTo>
                      <a:pt x="4656" y="0"/>
                    </a:moveTo>
                    <a:lnTo>
                      <a:pt x="4656" y="0"/>
                    </a:lnTo>
                    <a:cubicBezTo>
                      <a:pt x="2080" y="19"/>
                      <a:pt x="1" y="2099"/>
                      <a:pt x="1" y="4675"/>
                    </a:cubicBezTo>
                    <a:lnTo>
                      <a:pt x="1" y="10838"/>
                    </a:lnTo>
                    <a:cubicBezTo>
                      <a:pt x="1" y="13395"/>
                      <a:pt x="2080" y="15493"/>
                      <a:pt x="4656" y="15493"/>
                    </a:cubicBezTo>
                    <a:lnTo>
                      <a:pt x="4656" y="15493"/>
                    </a:lnTo>
                    <a:cubicBezTo>
                      <a:pt x="7232" y="15493"/>
                      <a:pt x="9312" y="13395"/>
                      <a:pt x="9331" y="10838"/>
                    </a:cubicBezTo>
                    <a:lnTo>
                      <a:pt x="9331" y="4675"/>
                    </a:lnTo>
                    <a:cubicBezTo>
                      <a:pt x="9312" y="2099"/>
                      <a:pt x="7232" y="19"/>
                      <a:pt x="4656" y="0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971;p36"/>
              <p:cNvSpPr/>
              <p:nvPr/>
            </p:nvSpPr>
            <p:spPr>
              <a:xfrm>
                <a:off x="2376915" y="2416047"/>
                <a:ext cx="328241" cy="300732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8549" extrusionOk="0">
                    <a:moveTo>
                      <a:pt x="20" y="363"/>
                    </a:moveTo>
                    <a:cubicBezTo>
                      <a:pt x="20" y="497"/>
                      <a:pt x="1" y="630"/>
                      <a:pt x="1" y="764"/>
                    </a:cubicBezTo>
                    <a:lnTo>
                      <a:pt x="1" y="6927"/>
                    </a:lnTo>
                    <a:cubicBezTo>
                      <a:pt x="1" y="7480"/>
                      <a:pt x="96" y="8033"/>
                      <a:pt x="306" y="8549"/>
                    </a:cubicBezTo>
                    <a:lnTo>
                      <a:pt x="9331" y="4523"/>
                    </a:lnTo>
                    <a:lnTo>
                      <a:pt x="9331" y="1050"/>
                    </a:lnTo>
                    <a:cubicBezTo>
                      <a:pt x="7652" y="745"/>
                      <a:pt x="3626" y="344"/>
                      <a:pt x="3397" y="134"/>
                    </a:cubicBezTo>
                    <a:cubicBezTo>
                      <a:pt x="3244" y="1"/>
                      <a:pt x="1584" y="172"/>
                      <a:pt x="20" y="363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972;p36"/>
              <p:cNvSpPr/>
              <p:nvPr/>
            </p:nvSpPr>
            <p:spPr>
              <a:xfrm>
                <a:off x="2200395" y="1587793"/>
                <a:ext cx="693384" cy="1006815"/>
              </a:xfrm>
              <a:custGeom>
                <a:avLst/>
                <a:gdLst/>
                <a:ahLst/>
                <a:cxnLst/>
                <a:rect l="l" t="t" r="r" b="b"/>
                <a:pathLst>
                  <a:path w="19711" h="28621" extrusionOk="0">
                    <a:moveTo>
                      <a:pt x="19711" y="9693"/>
                    </a:moveTo>
                    <a:lnTo>
                      <a:pt x="19711" y="9846"/>
                    </a:lnTo>
                    <a:lnTo>
                      <a:pt x="19711" y="18776"/>
                    </a:lnTo>
                    <a:cubicBezTo>
                      <a:pt x="19691" y="24213"/>
                      <a:pt x="15303" y="28602"/>
                      <a:pt x="9865" y="28621"/>
                    </a:cubicBezTo>
                    <a:lnTo>
                      <a:pt x="9865" y="28621"/>
                    </a:lnTo>
                    <a:cubicBezTo>
                      <a:pt x="4446" y="28602"/>
                      <a:pt x="38" y="24213"/>
                      <a:pt x="38" y="18776"/>
                    </a:cubicBezTo>
                    <a:lnTo>
                      <a:pt x="38" y="9846"/>
                    </a:lnTo>
                    <a:cubicBezTo>
                      <a:pt x="0" y="9045"/>
                      <a:pt x="96" y="8243"/>
                      <a:pt x="325" y="7480"/>
                    </a:cubicBezTo>
                    <a:cubicBezTo>
                      <a:pt x="1412" y="3091"/>
                      <a:pt x="5343" y="20"/>
                      <a:pt x="9865" y="0"/>
                    </a:cubicBezTo>
                    <a:lnTo>
                      <a:pt x="9865" y="0"/>
                    </a:lnTo>
                    <a:cubicBezTo>
                      <a:pt x="15227" y="20"/>
                      <a:pt x="19615" y="4313"/>
                      <a:pt x="19711" y="9693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973;p36"/>
              <p:cNvSpPr/>
              <p:nvPr/>
            </p:nvSpPr>
            <p:spPr>
              <a:xfrm>
                <a:off x="2321194" y="1624026"/>
                <a:ext cx="572584" cy="308120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8759" extrusionOk="0">
                    <a:moveTo>
                      <a:pt x="16277" y="8663"/>
                    </a:moveTo>
                    <a:lnTo>
                      <a:pt x="16277" y="8759"/>
                    </a:lnTo>
                    <a:lnTo>
                      <a:pt x="10285" y="6316"/>
                    </a:lnTo>
                    <a:lnTo>
                      <a:pt x="7728" y="7805"/>
                    </a:lnTo>
                    <a:lnTo>
                      <a:pt x="4408" y="6889"/>
                    </a:lnTo>
                    <a:cubicBezTo>
                      <a:pt x="4218" y="7194"/>
                      <a:pt x="3855" y="7366"/>
                      <a:pt x="3473" y="7328"/>
                    </a:cubicBezTo>
                    <a:lnTo>
                      <a:pt x="1" y="6068"/>
                    </a:lnTo>
                    <a:lnTo>
                      <a:pt x="440" y="1031"/>
                    </a:lnTo>
                    <a:cubicBezTo>
                      <a:pt x="936" y="630"/>
                      <a:pt x="1470" y="287"/>
                      <a:pt x="2042" y="1"/>
                    </a:cubicBezTo>
                    <a:lnTo>
                      <a:pt x="12499" y="1069"/>
                    </a:lnTo>
                    <a:cubicBezTo>
                      <a:pt x="14845" y="2901"/>
                      <a:pt x="16219" y="5687"/>
                      <a:pt x="16277" y="8663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974;p36"/>
              <p:cNvSpPr/>
              <p:nvPr/>
            </p:nvSpPr>
            <p:spPr>
              <a:xfrm>
                <a:off x="2503097" y="2250924"/>
                <a:ext cx="181270" cy="110141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3131" extrusionOk="0">
                    <a:moveTo>
                      <a:pt x="58" y="440"/>
                    </a:moveTo>
                    <a:cubicBezTo>
                      <a:pt x="1" y="1833"/>
                      <a:pt x="1107" y="3016"/>
                      <a:pt x="2500" y="3073"/>
                    </a:cubicBezTo>
                    <a:cubicBezTo>
                      <a:pt x="3912" y="3130"/>
                      <a:pt x="5095" y="2042"/>
                      <a:pt x="5152" y="630"/>
                    </a:cubicBezTo>
                    <a:lnTo>
                      <a:pt x="5152" y="630"/>
                    </a:lnTo>
                    <a:cubicBezTo>
                      <a:pt x="5152" y="382"/>
                      <a:pt x="4981" y="192"/>
                      <a:pt x="4733" y="173"/>
                    </a:cubicBezTo>
                    <a:lnTo>
                      <a:pt x="535" y="20"/>
                    </a:lnTo>
                    <a:cubicBezTo>
                      <a:pt x="287" y="1"/>
                      <a:pt x="77" y="192"/>
                      <a:pt x="77" y="4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975;p36"/>
              <p:cNvSpPr/>
              <p:nvPr/>
            </p:nvSpPr>
            <p:spPr>
              <a:xfrm>
                <a:off x="2535988" y="2299926"/>
                <a:ext cx="103387" cy="66485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1890" extrusionOk="0">
                    <a:moveTo>
                      <a:pt x="1" y="1050"/>
                    </a:moveTo>
                    <a:cubicBezTo>
                      <a:pt x="821" y="1775"/>
                      <a:pt x="1985" y="1890"/>
                      <a:pt x="2939" y="1355"/>
                    </a:cubicBezTo>
                    <a:cubicBezTo>
                      <a:pt x="2386" y="153"/>
                      <a:pt x="764" y="1"/>
                      <a:pt x="1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976;p36"/>
              <p:cNvSpPr/>
              <p:nvPr/>
            </p:nvSpPr>
            <p:spPr>
              <a:xfrm>
                <a:off x="2529938" y="2251592"/>
                <a:ext cx="141660" cy="40982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1165" extrusionOk="0">
                    <a:moveTo>
                      <a:pt x="4027" y="173"/>
                    </a:moveTo>
                    <a:lnTo>
                      <a:pt x="77" y="1"/>
                    </a:lnTo>
                    <a:cubicBezTo>
                      <a:pt x="1" y="440"/>
                      <a:pt x="173" y="898"/>
                      <a:pt x="459" y="993"/>
                    </a:cubicBezTo>
                    <a:cubicBezTo>
                      <a:pt x="821" y="1127"/>
                      <a:pt x="3683" y="1165"/>
                      <a:pt x="3893" y="955"/>
                    </a:cubicBezTo>
                    <a:cubicBezTo>
                      <a:pt x="3989" y="840"/>
                      <a:pt x="4027" y="497"/>
                      <a:pt x="4027" y="1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977;p36"/>
              <p:cNvSpPr/>
              <p:nvPr/>
            </p:nvSpPr>
            <p:spPr>
              <a:xfrm>
                <a:off x="2356794" y="2188519"/>
                <a:ext cx="106729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3035" extrusionOk="0">
                    <a:moveTo>
                      <a:pt x="1298" y="19"/>
                    </a:moveTo>
                    <a:cubicBezTo>
                      <a:pt x="2442" y="0"/>
                      <a:pt x="3034" y="1374"/>
                      <a:pt x="2252" y="2214"/>
                    </a:cubicBezTo>
                    <a:cubicBezTo>
                      <a:pt x="1450" y="3034"/>
                      <a:pt x="38" y="2481"/>
                      <a:pt x="19" y="1336"/>
                    </a:cubicBezTo>
                    <a:cubicBezTo>
                      <a:pt x="0" y="630"/>
                      <a:pt x="573" y="39"/>
                      <a:pt x="1298" y="19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978;p36"/>
              <p:cNvSpPr/>
              <p:nvPr/>
            </p:nvSpPr>
            <p:spPr>
              <a:xfrm>
                <a:off x="2735339" y="2181132"/>
                <a:ext cx="106764" cy="106764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35" extrusionOk="0">
                    <a:moveTo>
                      <a:pt x="1279" y="20"/>
                    </a:moveTo>
                    <a:cubicBezTo>
                      <a:pt x="2424" y="0"/>
                      <a:pt x="3034" y="1374"/>
                      <a:pt x="2233" y="2214"/>
                    </a:cubicBezTo>
                    <a:cubicBezTo>
                      <a:pt x="1432" y="3034"/>
                      <a:pt x="20" y="2481"/>
                      <a:pt x="1" y="1336"/>
                    </a:cubicBezTo>
                    <a:cubicBezTo>
                      <a:pt x="1" y="630"/>
                      <a:pt x="554" y="39"/>
                      <a:pt x="1279" y="20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979;p36"/>
              <p:cNvSpPr/>
              <p:nvPr/>
            </p:nvSpPr>
            <p:spPr>
              <a:xfrm>
                <a:off x="2688342" y="1991842"/>
                <a:ext cx="136313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1375" extrusionOk="0">
                    <a:moveTo>
                      <a:pt x="3149" y="1165"/>
                    </a:moveTo>
                    <a:cubicBezTo>
                      <a:pt x="3569" y="1375"/>
                      <a:pt x="3874" y="745"/>
                      <a:pt x="3474" y="535"/>
                    </a:cubicBezTo>
                    <a:cubicBezTo>
                      <a:pt x="2539" y="58"/>
                      <a:pt x="1298" y="1"/>
                      <a:pt x="402" y="535"/>
                    </a:cubicBezTo>
                    <a:cubicBezTo>
                      <a:pt x="1" y="764"/>
                      <a:pt x="344" y="1375"/>
                      <a:pt x="745" y="1127"/>
                    </a:cubicBezTo>
                    <a:cubicBezTo>
                      <a:pt x="1489" y="707"/>
                      <a:pt x="2405" y="802"/>
                      <a:pt x="3149" y="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980;p36"/>
              <p:cNvSpPr/>
              <p:nvPr/>
            </p:nvSpPr>
            <p:spPr>
              <a:xfrm>
                <a:off x="2699106" y="2074403"/>
                <a:ext cx="115488" cy="75209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2138" extrusionOk="0">
                    <a:moveTo>
                      <a:pt x="744" y="1680"/>
                    </a:moveTo>
                    <a:cubicBezTo>
                      <a:pt x="802" y="535"/>
                      <a:pt x="2500" y="535"/>
                      <a:pt x="2557" y="1680"/>
                    </a:cubicBezTo>
                    <a:cubicBezTo>
                      <a:pt x="2557" y="2138"/>
                      <a:pt x="3263" y="2138"/>
                      <a:pt x="3263" y="1680"/>
                    </a:cubicBezTo>
                    <a:cubicBezTo>
                      <a:pt x="3282" y="764"/>
                      <a:pt x="2557" y="1"/>
                      <a:pt x="1641" y="1"/>
                    </a:cubicBezTo>
                    <a:cubicBezTo>
                      <a:pt x="725" y="1"/>
                      <a:pt x="0" y="764"/>
                      <a:pt x="38" y="1680"/>
                    </a:cubicBezTo>
                    <a:cubicBezTo>
                      <a:pt x="38" y="2138"/>
                      <a:pt x="725" y="2138"/>
                      <a:pt x="744" y="1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981;p36"/>
              <p:cNvSpPr/>
              <p:nvPr/>
            </p:nvSpPr>
            <p:spPr>
              <a:xfrm>
                <a:off x="2613168" y="2142859"/>
                <a:ext cx="54420" cy="7658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77" extrusionOk="0">
                    <a:moveTo>
                      <a:pt x="802" y="516"/>
                    </a:moveTo>
                    <a:cubicBezTo>
                      <a:pt x="1031" y="860"/>
                      <a:pt x="1451" y="1451"/>
                      <a:pt x="1489" y="1680"/>
                    </a:cubicBezTo>
                    <a:cubicBezTo>
                      <a:pt x="1546" y="2004"/>
                      <a:pt x="840" y="2176"/>
                      <a:pt x="344" y="2043"/>
                    </a:cubicBezTo>
                    <a:cubicBezTo>
                      <a:pt x="1" y="1947"/>
                      <a:pt x="58" y="1184"/>
                      <a:pt x="154" y="688"/>
                    </a:cubicBezTo>
                    <a:cubicBezTo>
                      <a:pt x="268" y="154"/>
                      <a:pt x="421" y="1"/>
                      <a:pt x="802" y="516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982;p36"/>
              <p:cNvSpPr/>
              <p:nvPr/>
            </p:nvSpPr>
            <p:spPr>
              <a:xfrm>
                <a:off x="2366186" y="1991842"/>
                <a:ext cx="136278" cy="48369"/>
              </a:xfrm>
              <a:custGeom>
                <a:avLst/>
                <a:gdLst/>
                <a:ahLst/>
                <a:cxnLst/>
                <a:rect l="l" t="t" r="r" b="b"/>
                <a:pathLst>
                  <a:path w="3874" h="1375" extrusionOk="0">
                    <a:moveTo>
                      <a:pt x="3149" y="1165"/>
                    </a:moveTo>
                    <a:cubicBezTo>
                      <a:pt x="3568" y="1375"/>
                      <a:pt x="3874" y="745"/>
                      <a:pt x="3473" y="535"/>
                    </a:cubicBezTo>
                    <a:cubicBezTo>
                      <a:pt x="2538" y="58"/>
                      <a:pt x="1298" y="1"/>
                      <a:pt x="401" y="535"/>
                    </a:cubicBezTo>
                    <a:cubicBezTo>
                      <a:pt x="0" y="764"/>
                      <a:pt x="344" y="1375"/>
                      <a:pt x="744" y="1127"/>
                    </a:cubicBezTo>
                    <a:cubicBezTo>
                      <a:pt x="1489" y="707"/>
                      <a:pt x="2404" y="802"/>
                      <a:pt x="3149" y="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983;p36"/>
              <p:cNvSpPr/>
              <p:nvPr/>
            </p:nvSpPr>
            <p:spPr>
              <a:xfrm>
                <a:off x="2376247" y="2074403"/>
                <a:ext cx="116156" cy="77215"/>
              </a:xfrm>
              <a:custGeom>
                <a:avLst/>
                <a:gdLst/>
                <a:ahLst/>
                <a:cxnLst/>
                <a:rect l="l" t="t" r="r" b="b"/>
                <a:pathLst>
                  <a:path w="3302" h="2195" extrusionOk="0">
                    <a:moveTo>
                      <a:pt x="745" y="1680"/>
                    </a:moveTo>
                    <a:cubicBezTo>
                      <a:pt x="745" y="459"/>
                      <a:pt x="2557" y="459"/>
                      <a:pt x="2557" y="1680"/>
                    </a:cubicBezTo>
                    <a:cubicBezTo>
                      <a:pt x="2519" y="2195"/>
                      <a:pt x="3301" y="2195"/>
                      <a:pt x="3263" y="1680"/>
                    </a:cubicBezTo>
                    <a:cubicBezTo>
                      <a:pt x="3301" y="764"/>
                      <a:pt x="2576" y="1"/>
                      <a:pt x="1660" y="1"/>
                    </a:cubicBezTo>
                    <a:cubicBezTo>
                      <a:pt x="745" y="1"/>
                      <a:pt x="0" y="764"/>
                      <a:pt x="39" y="1680"/>
                    </a:cubicBezTo>
                    <a:cubicBezTo>
                      <a:pt x="39" y="2138"/>
                      <a:pt x="745" y="2138"/>
                      <a:pt x="745" y="16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984;p36"/>
              <p:cNvSpPr/>
              <p:nvPr/>
            </p:nvSpPr>
            <p:spPr>
              <a:xfrm>
                <a:off x="2092998" y="1391819"/>
                <a:ext cx="949124" cy="810841"/>
              </a:xfrm>
              <a:custGeom>
                <a:avLst/>
                <a:gdLst/>
                <a:ahLst/>
                <a:cxnLst/>
                <a:rect l="l" t="t" r="r" b="b"/>
                <a:pathLst>
                  <a:path w="26981" h="23050" extrusionOk="0">
                    <a:moveTo>
                      <a:pt x="3091" y="23049"/>
                    </a:moveTo>
                    <a:cubicBezTo>
                      <a:pt x="3091" y="23049"/>
                      <a:pt x="5267" y="20550"/>
                      <a:pt x="4217" y="17249"/>
                    </a:cubicBezTo>
                    <a:cubicBezTo>
                      <a:pt x="4217" y="17249"/>
                      <a:pt x="8033" y="15169"/>
                      <a:pt x="8033" y="12021"/>
                    </a:cubicBezTo>
                    <a:cubicBezTo>
                      <a:pt x="8033" y="12021"/>
                      <a:pt x="8491" y="13108"/>
                      <a:pt x="9255" y="13375"/>
                    </a:cubicBezTo>
                    <a:cubicBezTo>
                      <a:pt x="9999" y="13642"/>
                      <a:pt x="10380" y="12631"/>
                      <a:pt x="10018" y="12154"/>
                    </a:cubicBezTo>
                    <a:cubicBezTo>
                      <a:pt x="10018" y="12154"/>
                      <a:pt x="12803" y="14177"/>
                      <a:pt x="15093" y="14654"/>
                    </a:cubicBezTo>
                    <a:cubicBezTo>
                      <a:pt x="17402" y="15112"/>
                      <a:pt x="18070" y="12784"/>
                      <a:pt x="17135" y="11963"/>
                    </a:cubicBezTo>
                    <a:cubicBezTo>
                      <a:pt x="17135" y="11963"/>
                      <a:pt x="20836" y="14539"/>
                      <a:pt x="23202" y="13929"/>
                    </a:cubicBezTo>
                    <a:cubicBezTo>
                      <a:pt x="25568" y="13299"/>
                      <a:pt x="26980" y="4064"/>
                      <a:pt x="18852" y="2042"/>
                    </a:cubicBezTo>
                    <a:cubicBezTo>
                      <a:pt x="10724" y="0"/>
                      <a:pt x="5610" y="2137"/>
                      <a:pt x="3855" y="3301"/>
                    </a:cubicBezTo>
                    <a:cubicBezTo>
                      <a:pt x="2118" y="4446"/>
                      <a:pt x="993" y="7594"/>
                      <a:pt x="2214" y="9731"/>
                    </a:cubicBezTo>
                    <a:cubicBezTo>
                      <a:pt x="1298" y="10685"/>
                      <a:pt x="668" y="11868"/>
                      <a:pt x="382" y="13165"/>
                    </a:cubicBezTo>
                    <a:cubicBezTo>
                      <a:pt x="0" y="15188"/>
                      <a:pt x="1508" y="20263"/>
                      <a:pt x="1508" y="20263"/>
                    </a:cubicBezTo>
                    <a:cubicBezTo>
                      <a:pt x="1508" y="20263"/>
                      <a:pt x="3091" y="20435"/>
                      <a:pt x="3091" y="23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985;p36"/>
              <p:cNvSpPr/>
              <p:nvPr/>
            </p:nvSpPr>
            <p:spPr>
              <a:xfrm>
                <a:off x="2185620" y="3204692"/>
                <a:ext cx="321558" cy="286661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149" extrusionOk="0">
                    <a:moveTo>
                      <a:pt x="3798" y="1"/>
                    </a:moveTo>
                    <a:cubicBezTo>
                      <a:pt x="4122" y="497"/>
                      <a:pt x="4504" y="955"/>
                      <a:pt x="4923" y="1375"/>
                    </a:cubicBezTo>
                    <a:cubicBezTo>
                      <a:pt x="5343" y="1756"/>
                      <a:pt x="9140" y="3111"/>
                      <a:pt x="9140" y="3111"/>
                    </a:cubicBezTo>
                    <a:cubicBezTo>
                      <a:pt x="9140" y="3111"/>
                      <a:pt x="8873" y="3970"/>
                      <a:pt x="8033" y="3970"/>
                    </a:cubicBezTo>
                    <a:lnTo>
                      <a:pt x="5839" y="3970"/>
                    </a:lnTo>
                    <a:cubicBezTo>
                      <a:pt x="5133" y="3970"/>
                      <a:pt x="4580" y="6297"/>
                      <a:pt x="1985" y="7347"/>
                    </a:cubicBezTo>
                    <a:cubicBezTo>
                      <a:pt x="1" y="8148"/>
                      <a:pt x="783" y="2672"/>
                      <a:pt x="1279" y="1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986;p36"/>
              <p:cNvSpPr/>
              <p:nvPr/>
            </p:nvSpPr>
            <p:spPr>
              <a:xfrm>
                <a:off x="2351412" y="2743585"/>
                <a:ext cx="283953" cy="574589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16334" extrusionOk="0">
                    <a:moveTo>
                      <a:pt x="916" y="1"/>
                    </a:moveTo>
                    <a:cubicBezTo>
                      <a:pt x="401" y="1"/>
                      <a:pt x="0" y="421"/>
                      <a:pt x="0" y="917"/>
                    </a:cubicBezTo>
                    <a:lnTo>
                      <a:pt x="0" y="15437"/>
                    </a:lnTo>
                    <a:cubicBezTo>
                      <a:pt x="0" y="15933"/>
                      <a:pt x="401" y="16334"/>
                      <a:pt x="916" y="16334"/>
                    </a:cubicBezTo>
                    <a:lnTo>
                      <a:pt x="7175" y="16334"/>
                    </a:lnTo>
                    <a:cubicBezTo>
                      <a:pt x="7671" y="16334"/>
                      <a:pt x="8072" y="15933"/>
                      <a:pt x="8072" y="15437"/>
                    </a:cubicBezTo>
                    <a:lnTo>
                      <a:pt x="8072" y="917"/>
                    </a:lnTo>
                    <a:cubicBezTo>
                      <a:pt x="8072" y="421"/>
                      <a:pt x="7671" y="1"/>
                      <a:pt x="71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987;p36"/>
              <p:cNvSpPr/>
              <p:nvPr/>
            </p:nvSpPr>
            <p:spPr>
              <a:xfrm>
                <a:off x="2351412" y="2806693"/>
                <a:ext cx="283953" cy="10764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306" extrusionOk="0">
                    <a:moveTo>
                      <a:pt x="0" y="0"/>
                    </a:moveTo>
                    <a:lnTo>
                      <a:pt x="0" y="306"/>
                    </a:lnTo>
                    <a:lnTo>
                      <a:pt x="8072" y="306"/>
                    </a:lnTo>
                    <a:lnTo>
                      <a:pt x="807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988;p36"/>
              <p:cNvSpPr/>
              <p:nvPr/>
            </p:nvSpPr>
            <p:spPr>
              <a:xfrm>
                <a:off x="2351412" y="3244970"/>
                <a:ext cx="283953" cy="10799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307" extrusionOk="0">
                    <a:moveTo>
                      <a:pt x="0" y="1"/>
                    </a:moveTo>
                    <a:lnTo>
                      <a:pt x="0" y="306"/>
                    </a:lnTo>
                    <a:lnTo>
                      <a:pt x="8072" y="306"/>
                    </a:lnTo>
                    <a:lnTo>
                      <a:pt x="8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989;p36"/>
              <p:cNvSpPr/>
              <p:nvPr/>
            </p:nvSpPr>
            <p:spPr>
              <a:xfrm>
                <a:off x="2227904" y="2902657"/>
                <a:ext cx="129594" cy="31684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9007" extrusionOk="0">
                    <a:moveTo>
                      <a:pt x="3282" y="134"/>
                    </a:moveTo>
                    <a:cubicBezTo>
                      <a:pt x="3511" y="382"/>
                      <a:pt x="3645" y="707"/>
                      <a:pt x="3645" y="1050"/>
                    </a:cubicBezTo>
                    <a:cubicBezTo>
                      <a:pt x="3683" y="1680"/>
                      <a:pt x="3244" y="2348"/>
                      <a:pt x="3073" y="2767"/>
                    </a:cubicBezTo>
                    <a:lnTo>
                      <a:pt x="2443" y="4924"/>
                    </a:lnTo>
                    <a:cubicBezTo>
                      <a:pt x="2443" y="4924"/>
                      <a:pt x="2138" y="7919"/>
                      <a:pt x="2080" y="8015"/>
                    </a:cubicBezTo>
                    <a:cubicBezTo>
                      <a:pt x="2061" y="8053"/>
                      <a:pt x="2309" y="8377"/>
                      <a:pt x="2634" y="8759"/>
                    </a:cubicBezTo>
                    <a:lnTo>
                      <a:pt x="134" y="9007"/>
                    </a:lnTo>
                    <a:cubicBezTo>
                      <a:pt x="211" y="8148"/>
                      <a:pt x="268" y="7576"/>
                      <a:pt x="268" y="7576"/>
                    </a:cubicBezTo>
                    <a:lnTo>
                      <a:pt x="1" y="6049"/>
                    </a:lnTo>
                    <a:cubicBezTo>
                      <a:pt x="1" y="6049"/>
                      <a:pt x="821" y="3741"/>
                      <a:pt x="1165" y="2996"/>
                    </a:cubicBezTo>
                    <a:cubicBezTo>
                      <a:pt x="1489" y="2271"/>
                      <a:pt x="3111" y="1"/>
                      <a:pt x="3282" y="134"/>
                    </a:cubicBezTo>
                    <a:close/>
                  </a:path>
                </a:pathLst>
              </a:custGeom>
              <a:solidFill>
                <a:srgbClr val="BD88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990;p36"/>
              <p:cNvSpPr/>
              <p:nvPr/>
            </p:nvSpPr>
            <p:spPr>
              <a:xfrm>
                <a:off x="2446039" y="2828820"/>
                <a:ext cx="110809" cy="110809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50" extrusionOk="0">
                    <a:moveTo>
                      <a:pt x="1356" y="3149"/>
                    </a:moveTo>
                    <a:cubicBezTo>
                      <a:pt x="2558" y="3149"/>
                      <a:pt x="3149" y="1699"/>
                      <a:pt x="2310" y="841"/>
                    </a:cubicBezTo>
                    <a:cubicBezTo>
                      <a:pt x="1451" y="1"/>
                      <a:pt x="1" y="592"/>
                      <a:pt x="1" y="1795"/>
                    </a:cubicBezTo>
                    <a:cubicBezTo>
                      <a:pt x="1" y="2539"/>
                      <a:pt x="611" y="3149"/>
                      <a:pt x="1356" y="31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991;p36"/>
              <p:cNvSpPr/>
              <p:nvPr/>
            </p:nvSpPr>
            <p:spPr>
              <a:xfrm>
                <a:off x="1991651" y="3016773"/>
                <a:ext cx="530934" cy="649095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18452" extrusionOk="0">
                    <a:moveTo>
                      <a:pt x="4790" y="18451"/>
                    </a:moveTo>
                    <a:cubicBezTo>
                      <a:pt x="4790" y="18451"/>
                      <a:pt x="6545" y="15284"/>
                      <a:pt x="7003" y="14616"/>
                    </a:cubicBezTo>
                    <a:cubicBezTo>
                      <a:pt x="7728" y="13586"/>
                      <a:pt x="8110" y="12365"/>
                      <a:pt x="8110" y="11124"/>
                    </a:cubicBezTo>
                    <a:cubicBezTo>
                      <a:pt x="8110" y="9483"/>
                      <a:pt x="7842" y="8663"/>
                      <a:pt x="8529" y="8148"/>
                    </a:cubicBezTo>
                    <a:cubicBezTo>
                      <a:pt x="9044" y="7785"/>
                      <a:pt x="9617" y="7518"/>
                      <a:pt x="10208" y="7346"/>
                    </a:cubicBezTo>
                    <a:lnTo>
                      <a:pt x="11926" y="7404"/>
                    </a:lnTo>
                    <a:cubicBezTo>
                      <a:pt x="12212" y="7423"/>
                      <a:pt x="13509" y="7785"/>
                      <a:pt x="13834" y="7766"/>
                    </a:cubicBezTo>
                    <a:cubicBezTo>
                      <a:pt x="14139" y="7747"/>
                      <a:pt x="14387" y="7556"/>
                      <a:pt x="14501" y="7289"/>
                    </a:cubicBezTo>
                    <a:cubicBezTo>
                      <a:pt x="14540" y="7098"/>
                      <a:pt x="14540" y="6965"/>
                      <a:pt x="14082" y="6793"/>
                    </a:cubicBezTo>
                    <a:cubicBezTo>
                      <a:pt x="13395" y="6526"/>
                      <a:pt x="12708" y="6316"/>
                      <a:pt x="11983" y="6144"/>
                    </a:cubicBezTo>
                    <a:cubicBezTo>
                      <a:pt x="11563" y="6087"/>
                      <a:pt x="10132" y="5992"/>
                      <a:pt x="9827" y="5992"/>
                    </a:cubicBezTo>
                    <a:cubicBezTo>
                      <a:pt x="9426" y="6030"/>
                      <a:pt x="9025" y="6106"/>
                      <a:pt x="8625" y="6202"/>
                    </a:cubicBezTo>
                    <a:lnTo>
                      <a:pt x="9750" y="5667"/>
                    </a:lnTo>
                    <a:cubicBezTo>
                      <a:pt x="9960" y="5572"/>
                      <a:pt x="11601" y="5438"/>
                      <a:pt x="12059" y="5515"/>
                    </a:cubicBezTo>
                    <a:cubicBezTo>
                      <a:pt x="12517" y="5591"/>
                      <a:pt x="13929" y="6373"/>
                      <a:pt x="14883" y="5820"/>
                    </a:cubicBezTo>
                    <a:cubicBezTo>
                      <a:pt x="14883" y="5820"/>
                      <a:pt x="15093" y="5648"/>
                      <a:pt x="14845" y="5381"/>
                    </a:cubicBezTo>
                    <a:cubicBezTo>
                      <a:pt x="14578" y="5114"/>
                      <a:pt x="12059" y="3988"/>
                      <a:pt x="11735" y="3855"/>
                    </a:cubicBezTo>
                    <a:cubicBezTo>
                      <a:pt x="11430" y="3740"/>
                      <a:pt x="11029" y="3778"/>
                      <a:pt x="10361" y="3836"/>
                    </a:cubicBezTo>
                    <a:cubicBezTo>
                      <a:pt x="9712" y="3874"/>
                      <a:pt x="9025" y="3893"/>
                      <a:pt x="8720" y="4084"/>
                    </a:cubicBezTo>
                    <a:cubicBezTo>
                      <a:pt x="8396" y="4274"/>
                      <a:pt x="7861" y="4561"/>
                      <a:pt x="7861" y="4561"/>
                    </a:cubicBezTo>
                    <a:cubicBezTo>
                      <a:pt x="7861" y="4561"/>
                      <a:pt x="8796" y="2805"/>
                      <a:pt x="8930" y="2672"/>
                    </a:cubicBezTo>
                    <a:cubicBezTo>
                      <a:pt x="9044" y="2557"/>
                      <a:pt x="10953" y="1756"/>
                      <a:pt x="11067" y="1718"/>
                    </a:cubicBezTo>
                    <a:cubicBezTo>
                      <a:pt x="11201" y="1680"/>
                      <a:pt x="12498" y="1470"/>
                      <a:pt x="12861" y="1183"/>
                    </a:cubicBezTo>
                    <a:cubicBezTo>
                      <a:pt x="13128" y="955"/>
                      <a:pt x="13299" y="630"/>
                      <a:pt x="13319" y="268"/>
                    </a:cubicBezTo>
                    <a:cubicBezTo>
                      <a:pt x="13319" y="115"/>
                      <a:pt x="13261" y="0"/>
                      <a:pt x="12574" y="58"/>
                    </a:cubicBezTo>
                    <a:cubicBezTo>
                      <a:pt x="11907" y="115"/>
                      <a:pt x="11105" y="191"/>
                      <a:pt x="10571" y="268"/>
                    </a:cubicBezTo>
                    <a:cubicBezTo>
                      <a:pt x="10018" y="325"/>
                      <a:pt x="8739" y="897"/>
                      <a:pt x="8110" y="1145"/>
                    </a:cubicBezTo>
                    <a:cubicBezTo>
                      <a:pt x="7480" y="1393"/>
                      <a:pt x="6946" y="2386"/>
                      <a:pt x="6259" y="3626"/>
                    </a:cubicBezTo>
                    <a:cubicBezTo>
                      <a:pt x="5553" y="4866"/>
                      <a:pt x="4580" y="7518"/>
                      <a:pt x="4141" y="8529"/>
                    </a:cubicBezTo>
                    <a:cubicBezTo>
                      <a:pt x="3702" y="9541"/>
                      <a:pt x="4007" y="12555"/>
                      <a:pt x="2233" y="14883"/>
                    </a:cubicBezTo>
                    <a:cubicBezTo>
                      <a:pt x="477" y="17211"/>
                      <a:pt x="0" y="17631"/>
                      <a:pt x="0" y="17631"/>
                    </a:cubicBezTo>
                    <a:close/>
                  </a:path>
                </a:pathLst>
              </a:custGeom>
              <a:solidFill>
                <a:srgbClr val="DBAA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992;p36"/>
              <p:cNvSpPr/>
              <p:nvPr/>
            </p:nvSpPr>
            <p:spPr>
              <a:xfrm>
                <a:off x="1603010" y="2750972"/>
                <a:ext cx="653141" cy="1592134"/>
              </a:xfrm>
              <a:custGeom>
                <a:avLst/>
                <a:gdLst/>
                <a:ahLst/>
                <a:cxnLst/>
                <a:rect l="l" t="t" r="r" b="b"/>
                <a:pathLst>
                  <a:path w="18567" h="45260" extrusionOk="0">
                    <a:moveTo>
                      <a:pt x="8549" y="1145"/>
                    </a:moveTo>
                    <a:cubicBezTo>
                      <a:pt x="8549" y="1145"/>
                      <a:pt x="5381" y="2348"/>
                      <a:pt x="3855" y="7900"/>
                    </a:cubicBezTo>
                    <a:cubicBezTo>
                      <a:pt x="2328" y="13452"/>
                      <a:pt x="726" y="32914"/>
                      <a:pt x="363" y="37226"/>
                    </a:cubicBezTo>
                    <a:cubicBezTo>
                      <a:pt x="1" y="41539"/>
                      <a:pt x="6316" y="45259"/>
                      <a:pt x="9789" y="41081"/>
                    </a:cubicBezTo>
                    <a:cubicBezTo>
                      <a:pt x="13243" y="36921"/>
                      <a:pt x="17860" y="24004"/>
                      <a:pt x="17860" y="24004"/>
                    </a:cubicBezTo>
                    <a:cubicBezTo>
                      <a:pt x="16849" y="22630"/>
                      <a:pt x="15418" y="21600"/>
                      <a:pt x="13796" y="21065"/>
                    </a:cubicBezTo>
                    <a:lnTo>
                      <a:pt x="12117" y="23107"/>
                    </a:lnTo>
                    <a:cubicBezTo>
                      <a:pt x="12117" y="23107"/>
                      <a:pt x="18566" y="1"/>
                      <a:pt x="8549" y="1145"/>
                    </a:cubicBezTo>
                    <a:close/>
                  </a:path>
                </a:pathLst>
              </a:custGeom>
              <a:solidFill>
                <a:srgbClr val="008A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993;p36"/>
              <p:cNvSpPr/>
              <p:nvPr/>
            </p:nvSpPr>
            <p:spPr>
              <a:xfrm>
                <a:off x="1669461" y="3280569"/>
                <a:ext cx="404119" cy="253067"/>
              </a:xfrm>
              <a:custGeom>
                <a:avLst/>
                <a:gdLst/>
                <a:ahLst/>
                <a:cxnLst/>
                <a:rect l="l" t="t" r="r" b="b"/>
                <a:pathLst>
                  <a:path w="11488" h="7194" extrusionOk="0">
                    <a:moveTo>
                      <a:pt x="630" y="630"/>
                    </a:moveTo>
                    <a:cubicBezTo>
                      <a:pt x="554" y="1202"/>
                      <a:pt x="497" y="1775"/>
                      <a:pt x="420" y="2366"/>
                    </a:cubicBezTo>
                    <a:cubicBezTo>
                      <a:pt x="6374" y="1546"/>
                      <a:pt x="10094" y="3415"/>
                      <a:pt x="11144" y="4064"/>
                    </a:cubicBezTo>
                    <a:cubicBezTo>
                      <a:pt x="11258" y="3530"/>
                      <a:pt x="11373" y="2938"/>
                      <a:pt x="11487" y="2328"/>
                    </a:cubicBezTo>
                    <a:cubicBezTo>
                      <a:pt x="9808" y="1469"/>
                      <a:pt x="6087" y="0"/>
                      <a:pt x="630" y="630"/>
                    </a:cubicBezTo>
                    <a:close/>
                    <a:moveTo>
                      <a:pt x="191" y="4179"/>
                    </a:moveTo>
                    <a:cubicBezTo>
                      <a:pt x="5248" y="3511"/>
                      <a:pt x="8892" y="4637"/>
                      <a:pt x="10838" y="5514"/>
                    </a:cubicBezTo>
                    <a:cubicBezTo>
                      <a:pt x="10686" y="6201"/>
                      <a:pt x="10552" y="6754"/>
                      <a:pt x="10438" y="7193"/>
                    </a:cubicBezTo>
                    <a:cubicBezTo>
                      <a:pt x="8797" y="6373"/>
                      <a:pt x="5229" y="5114"/>
                      <a:pt x="1" y="5915"/>
                    </a:cubicBezTo>
                    <a:cubicBezTo>
                      <a:pt x="77" y="5343"/>
                      <a:pt x="134" y="4770"/>
                      <a:pt x="191" y="41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994;p36"/>
              <p:cNvSpPr/>
              <p:nvPr/>
            </p:nvSpPr>
            <p:spPr>
              <a:xfrm>
                <a:off x="2369528" y="2754349"/>
                <a:ext cx="36972" cy="36936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050" extrusionOk="0">
                    <a:moveTo>
                      <a:pt x="439" y="1049"/>
                    </a:moveTo>
                    <a:cubicBezTo>
                      <a:pt x="840" y="1049"/>
                      <a:pt x="1050" y="572"/>
                      <a:pt x="764" y="286"/>
                    </a:cubicBezTo>
                    <a:cubicBezTo>
                      <a:pt x="478" y="0"/>
                      <a:pt x="1" y="210"/>
                      <a:pt x="1" y="611"/>
                    </a:cubicBezTo>
                    <a:cubicBezTo>
                      <a:pt x="1" y="859"/>
                      <a:pt x="191" y="1049"/>
                      <a:pt x="439" y="1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995;p36"/>
              <p:cNvSpPr/>
              <p:nvPr/>
            </p:nvSpPr>
            <p:spPr>
              <a:xfrm>
                <a:off x="2412480" y="2763073"/>
                <a:ext cx="22865" cy="22162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30" extrusionOk="0">
                    <a:moveTo>
                      <a:pt x="268" y="630"/>
                    </a:moveTo>
                    <a:cubicBezTo>
                      <a:pt x="516" y="630"/>
                      <a:pt x="650" y="344"/>
                      <a:pt x="478" y="172"/>
                    </a:cubicBezTo>
                    <a:cubicBezTo>
                      <a:pt x="287" y="0"/>
                      <a:pt x="1" y="115"/>
                      <a:pt x="1" y="363"/>
                    </a:cubicBezTo>
                    <a:cubicBezTo>
                      <a:pt x="1" y="515"/>
                      <a:pt x="115" y="630"/>
                      <a:pt x="268" y="6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996;p36"/>
              <p:cNvSpPr/>
              <p:nvPr/>
            </p:nvSpPr>
            <p:spPr>
              <a:xfrm>
                <a:off x="2417194" y="2769757"/>
                <a:ext cx="10096" cy="1079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307" extrusionOk="0">
                    <a:moveTo>
                      <a:pt x="134" y="306"/>
                    </a:moveTo>
                    <a:cubicBezTo>
                      <a:pt x="210" y="306"/>
                      <a:pt x="287" y="249"/>
                      <a:pt x="287" y="173"/>
                    </a:cubicBezTo>
                    <a:cubicBezTo>
                      <a:pt x="248" y="1"/>
                      <a:pt x="19" y="1"/>
                      <a:pt x="0" y="173"/>
                    </a:cubicBezTo>
                    <a:cubicBezTo>
                      <a:pt x="0" y="249"/>
                      <a:pt x="58" y="306"/>
                      <a:pt x="134" y="30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997;p36"/>
              <p:cNvSpPr/>
              <p:nvPr/>
            </p:nvSpPr>
            <p:spPr>
              <a:xfrm>
                <a:off x="2558150" y="3253694"/>
                <a:ext cx="1504190" cy="905504"/>
              </a:xfrm>
              <a:custGeom>
                <a:avLst/>
                <a:gdLst/>
                <a:ahLst/>
                <a:cxnLst/>
                <a:rect l="l" t="t" r="r" b="b"/>
                <a:pathLst>
                  <a:path w="42760" h="25741" extrusionOk="0">
                    <a:moveTo>
                      <a:pt x="41787" y="20"/>
                    </a:moveTo>
                    <a:lnTo>
                      <a:pt x="3874" y="20"/>
                    </a:lnTo>
                    <a:cubicBezTo>
                      <a:pt x="3301" y="20"/>
                      <a:pt x="2843" y="440"/>
                      <a:pt x="2767" y="1012"/>
                    </a:cubicBezTo>
                    <a:lnTo>
                      <a:pt x="77" y="24729"/>
                    </a:lnTo>
                    <a:cubicBezTo>
                      <a:pt x="0" y="25263"/>
                      <a:pt x="420" y="25740"/>
                      <a:pt x="954" y="25721"/>
                    </a:cubicBezTo>
                    <a:lnTo>
                      <a:pt x="38867" y="25721"/>
                    </a:lnTo>
                    <a:cubicBezTo>
                      <a:pt x="39440" y="25721"/>
                      <a:pt x="39898" y="25282"/>
                      <a:pt x="39974" y="24729"/>
                    </a:cubicBezTo>
                    <a:lnTo>
                      <a:pt x="42683" y="993"/>
                    </a:lnTo>
                    <a:cubicBezTo>
                      <a:pt x="42760" y="478"/>
                      <a:pt x="42340" y="1"/>
                      <a:pt x="41787" y="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998;p36"/>
              <p:cNvSpPr/>
              <p:nvPr/>
            </p:nvSpPr>
            <p:spPr>
              <a:xfrm>
                <a:off x="2609826" y="3253694"/>
                <a:ext cx="1565962" cy="905504"/>
              </a:xfrm>
              <a:custGeom>
                <a:avLst/>
                <a:gdLst/>
                <a:ahLst/>
                <a:cxnLst/>
                <a:rect l="l" t="t" r="r" b="b"/>
                <a:pathLst>
                  <a:path w="44516" h="25741" extrusionOk="0">
                    <a:moveTo>
                      <a:pt x="43561" y="20"/>
                    </a:moveTo>
                    <a:lnTo>
                      <a:pt x="3874" y="20"/>
                    </a:lnTo>
                    <a:cubicBezTo>
                      <a:pt x="3320" y="20"/>
                      <a:pt x="2843" y="440"/>
                      <a:pt x="2767" y="1012"/>
                    </a:cubicBezTo>
                    <a:lnTo>
                      <a:pt x="77" y="24729"/>
                    </a:lnTo>
                    <a:cubicBezTo>
                      <a:pt x="0" y="25263"/>
                      <a:pt x="420" y="25740"/>
                      <a:pt x="954" y="25721"/>
                    </a:cubicBezTo>
                    <a:lnTo>
                      <a:pt x="40642" y="25721"/>
                    </a:lnTo>
                    <a:cubicBezTo>
                      <a:pt x="41195" y="25721"/>
                      <a:pt x="41672" y="25282"/>
                      <a:pt x="41749" y="24729"/>
                    </a:cubicBezTo>
                    <a:lnTo>
                      <a:pt x="44439" y="993"/>
                    </a:lnTo>
                    <a:cubicBezTo>
                      <a:pt x="44515" y="478"/>
                      <a:pt x="44096" y="1"/>
                      <a:pt x="43561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999;p36"/>
              <p:cNvSpPr/>
              <p:nvPr/>
            </p:nvSpPr>
            <p:spPr>
              <a:xfrm>
                <a:off x="3201159" y="3766511"/>
                <a:ext cx="351740" cy="614832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17478" extrusionOk="0">
                    <a:moveTo>
                      <a:pt x="8434" y="19"/>
                    </a:moveTo>
                    <a:lnTo>
                      <a:pt x="821" y="19"/>
                    </a:lnTo>
                    <a:cubicBezTo>
                      <a:pt x="344" y="0"/>
                      <a:pt x="0" y="477"/>
                      <a:pt x="153" y="916"/>
                    </a:cubicBezTo>
                    <a:lnTo>
                      <a:pt x="4045" y="16581"/>
                    </a:lnTo>
                    <a:cubicBezTo>
                      <a:pt x="4198" y="17077"/>
                      <a:pt x="4637" y="17440"/>
                      <a:pt x="5171" y="17478"/>
                    </a:cubicBezTo>
                    <a:lnTo>
                      <a:pt x="9121" y="17478"/>
                    </a:lnTo>
                    <a:cubicBezTo>
                      <a:pt x="9617" y="17478"/>
                      <a:pt x="9999" y="17058"/>
                      <a:pt x="9980" y="16581"/>
                    </a:cubicBezTo>
                    <a:lnTo>
                      <a:pt x="9369" y="935"/>
                    </a:lnTo>
                    <a:cubicBezTo>
                      <a:pt x="9331" y="439"/>
                      <a:pt x="8930" y="38"/>
                      <a:pt x="8434" y="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1000;p36"/>
              <p:cNvSpPr/>
              <p:nvPr/>
            </p:nvSpPr>
            <p:spPr>
              <a:xfrm>
                <a:off x="3240769" y="3766511"/>
                <a:ext cx="353077" cy="614832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17478" extrusionOk="0">
                    <a:moveTo>
                      <a:pt x="8472" y="19"/>
                    </a:moveTo>
                    <a:lnTo>
                      <a:pt x="840" y="19"/>
                    </a:lnTo>
                    <a:cubicBezTo>
                      <a:pt x="363" y="0"/>
                      <a:pt x="0" y="477"/>
                      <a:pt x="172" y="935"/>
                    </a:cubicBezTo>
                    <a:lnTo>
                      <a:pt x="4083" y="16581"/>
                    </a:lnTo>
                    <a:cubicBezTo>
                      <a:pt x="4217" y="17096"/>
                      <a:pt x="4675" y="17459"/>
                      <a:pt x="5190" y="17478"/>
                    </a:cubicBezTo>
                    <a:lnTo>
                      <a:pt x="9159" y="17478"/>
                    </a:lnTo>
                    <a:cubicBezTo>
                      <a:pt x="9636" y="17478"/>
                      <a:pt x="10037" y="17077"/>
                      <a:pt x="10017" y="16581"/>
                    </a:cubicBezTo>
                    <a:lnTo>
                      <a:pt x="9388" y="935"/>
                    </a:lnTo>
                    <a:cubicBezTo>
                      <a:pt x="9369" y="439"/>
                      <a:pt x="8968" y="38"/>
                      <a:pt x="8472" y="19"/>
                    </a:cubicBezTo>
                    <a:close/>
                  </a:path>
                </a:pathLst>
              </a:custGeom>
              <a:solidFill>
                <a:srgbClr val="EAED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1001;p36"/>
              <p:cNvSpPr/>
              <p:nvPr/>
            </p:nvSpPr>
            <p:spPr>
              <a:xfrm>
                <a:off x="3014578" y="4329633"/>
                <a:ext cx="812846" cy="102718"/>
              </a:xfrm>
              <a:custGeom>
                <a:avLst/>
                <a:gdLst/>
                <a:ahLst/>
                <a:cxnLst/>
                <a:rect l="l" t="t" r="r" b="b"/>
                <a:pathLst>
                  <a:path w="23107" h="2920" extrusionOk="0">
                    <a:moveTo>
                      <a:pt x="21637" y="2920"/>
                    </a:moveTo>
                    <a:lnTo>
                      <a:pt x="1450" y="2920"/>
                    </a:lnTo>
                    <a:cubicBezTo>
                      <a:pt x="649" y="2920"/>
                      <a:pt x="0" y="2271"/>
                      <a:pt x="0" y="1470"/>
                    </a:cubicBezTo>
                    <a:lnTo>
                      <a:pt x="0" y="1470"/>
                    </a:lnTo>
                    <a:cubicBezTo>
                      <a:pt x="0" y="649"/>
                      <a:pt x="649" y="1"/>
                      <a:pt x="1450" y="1"/>
                    </a:cubicBezTo>
                    <a:lnTo>
                      <a:pt x="21637" y="1"/>
                    </a:lnTo>
                    <a:cubicBezTo>
                      <a:pt x="22439" y="1"/>
                      <a:pt x="23107" y="649"/>
                      <a:pt x="23107" y="1470"/>
                    </a:cubicBezTo>
                    <a:lnTo>
                      <a:pt x="23107" y="1470"/>
                    </a:lnTo>
                    <a:cubicBezTo>
                      <a:pt x="23107" y="2271"/>
                      <a:pt x="22439" y="2920"/>
                      <a:pt x="21637" y="29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1002;p36"/>
              <p:cNvSpPr/>
              <p:nvPr/>
            </p:nvSpPr>
            <p:spPr>
              <a:xfrm>
                <a:off x="2819906" y="4329633"/>
                <a:ext cx="373902" cy="102718"/>
              </a:xfrm>
              <a:custGeom>
                <a:avLst/>
                <a:gdLst/>
                <a:ahLst/>
                <a:cxnLst/>
                <a:rect l="l" t="t" r="r" b="b"/>
                <a:pathLst>
                  <a:path w="10629" h="2920" extrusionOk="0">
                    <a:moveTo>
                      <a:pt x="9159" y="2920"/>
                    </a:moveTo>
                    <a:lnTo>
                      <a:pt x="1470" y="2920"/>
                    </a:lnTo>
                    <a:cubicBezTo>
                      <a:pt x="649" y="2920"/>
                      <a:pt x="1" y="2271"/>
                      <a:pt x="1" y="1470"/>
                    </a:cubicBezTo>
                    <a:lnTo>
                      <a:pt x="1" y="1470"/>
                    </a:lnTo>
                    <a:cubicBezTo>
                      <a:pt x="1" y="649"/>
                      <a:pt x="649" y="1"/>
                      <a:pt x="1470" y="1"/>
                    </a:cubicBezTo>
                    <a:lnTo>
                      <a:pt x="9159" y="1"/>
                    </a:lnTo>
                    <a:cubicBezTo>
                      <a:pt x="9961" y="1"/>
                      <a:pt x="10629" y="649"/>
                      <a:pt x="10629" y="1470"/>
                    </a:cubicBezTo>
                    <a:lnTo>
                      <a:pt x="10629" y="1470"/>
                    </a:lnTo>
                    <a:cubicBezTo>
                      <a:pt x="10629" y="2271"/>
                      <a:pt x="9961" y="2920"/>
                      <a:pt x="9159" y="29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7" name="Google Shape;1003;p36"/>
            <p:cNvSpPr/>
            <p:nvPr/>
          </p:nvSpPr>
          <p:spPr>
            <a:xfrm>
              <a:off x="720000" y="4387425"/>
              <a:ext cx="3488100" cy="226200"/>
            </a:xfrm>
            <a:prstGeom prst="roundRect">
              <a:avLst>
                <a:gd name="adj" fmla="val 29288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850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147"/>
            <a:ext cx="10252006" cy="57667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77092" y="76374"/>
            <a:ext cx="34926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/>
              <a:t>Microservice</a:t>
            </a:r>
            <a:br>
              <a:rPr lang="en-US" sz="4400" dirty="0"/>
            </a:br>
            <a:r>
              <a:rPr lang="en-US" sz="2400" dirty="0"/>
              <a:t>architecture diagram</a:t>
            </a:r>
            <a:endParaRPr lang="th-TH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85F07D-D140-458B-A2DC-D83855E86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" y="787016"/>
            <a:ext cx="10739438" cy="599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1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7767" y="402673"/>
            <a:ext cx="21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/>
              <a:t>SWAGGER</a:t>
            </a:r>
            <a:endParaRPr lang="th-TH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13501" r="7813" b="6460"/>
          <a:stretch/>
        </p:blipFill>
        <p:spPr>
          <a:xfrm>
            <a:off x="377372" y="1451677"/>
            <a:ext cx="9077844" cy="47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7767" y="402673"/>
            <a:ext cx="21061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/>
              <a:t>SWAGGER</a:t>
            </a:r>
            <a:endParaRPr lang="th-TH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t="13657" r="7285" b="6019"/>
          <a:stretch/>
        </p:blipFill>
        <p:spPr>
          <a:xfrm>
            <a:off x="349625" y="1451677"/>
            <a:ext cx="9096019" cy="47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8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4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98834" y="1435228"/>
            <a:ext cx="152638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61070067 </a:t>
            </a:r>
          </a:p>
          <a:p>
            <a:pPr algn="ctr"/>
            <a:r>
              <a:rPr lang="th-TH" dirty="0" err="1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ทิ</a:t>
            </a:r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วัตถ์ ทิพย์เลข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9718" y="1435228"/>
            <a:ext cx="18886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61070069 </a:t>
            </a:r>
          </a:p>
          <a:p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ธนโชติ </a:t>
            </a:r>
            <a:r>
              <a:rPr lang="th-TH" dirty="0" err="1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จิรกิตติ์</a:t>
            </a:r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สกุล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2565" y="1435228"/>
            <a:ext cx="14798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61070146 </a:t>
            </a:r>
          </a:p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พีชนก ชูสมบัติ</a:t>
            </a:r>
          </a:p>
        </p:txBody>
      </p:sp>
      <p:sp>
        <p:nvSpPr>
          <p:cNvPr id="9" name="Rectangle 8"/>
          <p:cNvSpPr/>
          <p:nvPr/>
        </p:nvSpPr>
        <p:spPr>
          <a:xfrm>
            <a:off x="1224367" y="3148965"/>
            <a:ext cx="196239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61070244 </a:t>
            </a:r>
          </a:p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สิริลดา สอนสมบูรณ์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5434" y="3104787"/>
            <a:ext cx="13372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61070267 </a:t>
            </a:r>
          </a:p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อัมรา ดงหลง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22759" y="3089638"/>
            <a:ext cx="16995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61070346 </a:t>
            </a:r>
          </a:p>
          <a:p>
            <a:pPr algn="ctr"/>
            <a:r>
              <a:rPr lang="th-TH" dirty="0" err="1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ลลิ</a:t>
            </a:r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ตา </a:t>
            </a:r>
            <a:r>
              <a:rPr lang="th-TH" dirty="0" err="1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สอาด</a:t>
            </a:r>
            <a:r>
              <a:rPr lang="th-TH" dirty="0">
                <a:solidFill>
                  <a:srgbClr val="24292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เหลือ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1065" y="2509633"/>
            <a:ext cx="22060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8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กลุ่มหลอดไฟ</a:t>
            </a:r>
          </a:p>
        </p:txBody>
      </p:sp>
    </p:spTree>
    <p:extLst>
      <p:ext uri="{BB962C8B-B14F-4D97-AF65-F5344CB8AC3E}">
        <p14:creationId xmlns:p14="http://schemas.microsoft.com/office/powerpoint/2010/main" val="401163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Angsana New</vt:lpstr>
      <vt:lpstr>Arial</vt:lpstr>
      <vt:lpstr>Calibri</vt:lpstr>
      <vt:lpstr>Calibri Light</vt:lpstr>
      <vt:lpstr>Cordia New</vt:lpstr>
      <vt:lpstr>DilleniaUPC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Lalita Sa-ardlua</dc:creator>
  <cp:lastModifiedBy>pang chusombat</cp:lastModifiedBy>
  <cp:revision>6</cp:revision>
  <dcterms:created xsi:type="dcterms:W3CDTF">2020-11-23T15:08:30Z</dcterms:created>
  <dcterms:modified xsi:type="dcterms:W3CDTF">2020-11-24T09:44:01Z</dcterms:modified>
</cp:coreProperties>
</file>