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E7819-04BC-480D-8903-4A14B7F2FFCE}" v="59" dt="2019-05-27T01:08:0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40fa8cd8f552b39" providerId="LiveId" clId="{9EBE7819-04BC-480D-8903-4A14B7F2FFCE}"/>
    <pc:docChg chg="custSel addSld delSld modSld">
      <pc:chgData name="" userId="140fa8cd8f552b39" providerId="LiveId" clId="{9EBE7819-04BC-480D-8903-4A14B7F2FFCE}" dt="2019-05-27T01:08:09.023" v="59" actId="2696"/>
      <pc:docMkLst>
        <pc:docMk/>
      </pc:docMkLst>
      <pc:sldChg chg="addSp modSp del">
        <pc:chgData name="" userId="140fa8cd8f552b39" providerId="LiveId" clId="{9EBE7819-04BC-480D-8903-4A14B7F2FFCE}" dt="2019-05-27T01:08:09.023" v="59" actId="2696"/>
        <pc:sldMkLst>
          <pc:docMk/>
          <pc:sldMk cId="1545210628" sldId="258"/>
        </pc:sldMkLst>
        <pc:spChg chg="add mod">
          <ac:chgData name="" userId="140fa8cd8f552b39" providerId="LiveId" clId="{9EBE7819-04BC-480D-8903-4A14B7F2FFCE}" dt="2019-05-26T13:03:22.958" v="16" actId="14100"/>
          <ac:spMkLst>
            <pc:docMk/>
            <pc:sldMk cId="1545210628" sldId="258"/>
            <ac:spMk id="20" creationId="{F66789F1-CADA-4A5C-A3AC-B473E15C9C5C}"/>
          </ac:spMkLst>
        </pc:spChg>
        <pc:spChg chg="add mod">
          <ac:chgData name="" userId="140fa8cd8f552b39" providerId="LiveId" clId="{9EBE7819-04BC-480D-8903-4A14B7F2FFCE}" dt="2019-05-26T13:02:54.872" v="7" actId="14100"/>
          <ac:spMkLst>
            <pc:docMk/>
            <pc:sldMk cId="1545210628" sldId="258"/>
            <ac:spMk id="21" creationId="{D63823EA-512F-4828-AA44-5C5324750F3B}"/>
          </ac:spMkLst>
        </pc:spChg>
        <pc:spChg chg="add mod">
          <ac:chgData name="" userId="140fa8cd8f552b39" providerId="LiveId" clId="{9EBE7819-04BC-480D-8903-4A14B7F2FFCE}" dt="2019-05-26T13:03:02.314" v="10" actId="14100"/>
          <ac:spMkLst>
            <pc:docMk/>
            <pc:sldMk cId="1545210628" sldId="258"/>
            <ac:spMk id="22" creationId="{BABEEBFF-3DFF-473F-A090-DD2CAA2C8BA7}"/>
          </ac:spMkLst>
        </pc:spChg>
        <pc:spChg chg="add mod">
          <ac:chgData name="" userId="140fa8cd8f552b39" providerId="LiveId" clId="{9EBE7819-04BC-480D-8903-4A14B7F2FFCE}" dt="2019-05-26T13:03:13.933" v="13" actId="14100"/>
          <ac:spMkLst>
            <pc:docMk/>
            <pc:sldMk cId="1545210628" sldId="258"/>
            <ac:spMk id="23" creationId="{E5014B4D-8B27-4B44-BAF5-50B8A7CA25C5}"/>
          </ac:spMkLst>
        </pc:spChg>
        <pc:cxnChg chg="add mod">
          <ac:chgData name="" userId="140fa8cd8f552b39" providerId="LiveId" clId="{9EBE7819-04BC-480D-8903-4A14B7F2FFCE}" dt="2019-05-26T13:02:17.528" v="0" actId="11529"/>
          <ac:cxnSpMkLst>
            <pc:docMk/>
            <pc:sldMk cId="1545210628" sldId="258"/>
            <ac:cxnSpMk id="13" creationId="{5B8CFBEE-6405-4EA2-ADCD-6203977866FB}"/>
          </ac:cxnSpMkLst>
        </pc:cxnChg>
        <pc:cxnChg chg="add mod">
          <ac:chgData name="" userId="140fa8cd8f552b39" providerId="LiveId" clId="{9EBE7819-04BC-480D-8903-4A14B7F2FFCE}" dt="2019-05-26T13:03:18.500" v="15" actId="1076"/>
          <ac:cxnSpMkLst>
            <pc:docMk/>
            <pc:sldMk cId="1545210628" sldId="258"/>
            <ac:cxnSpMk id="16" creationId="{BEA96A75-3613-49E1-AC09-EF4927D75983}"/>
          </ac:cxnSpMkLst>
        </pc:cxnChg>
        <pc:cxnChg chg="add mod">
          <ac:chgData name="" userId="140fa8cd8f552b39" providerId="LiveId" clId="{9EBE7819-04BC-480D-8903-4A14B7F2FFCE}" dt="2019-05-26T13:03:16.656" v="14" actId="1076"/>
          <ac:cxnSpMkLst>
            <pc:docMk/>
            <pc:sldMk cId="1545210628" sldId="258"/>
            <ac:cxnSpMk id="19" creationId="{73CA0238-7127-4A3A-B0B6-648C767D42DD}"/>
          </ac:cxnSpMkLst>
        </pc:cxnChg>
      </pc:sldChg>
      <pc:sldChg chg="addSp delSp modSp add">
        <pc:chgData name="" userId="140fa8cd8f552b39" providerId="LiveId" clId="{9EBE7819-04BC-480D-8903-4A14B7F2FFCE}" dt="2019-05-27T01:08:04.938" v="58" actId="1076"/>
        <pc:sldMkLst>
          <pc:docMk/>
          <pc:sldMk cId="2515724662" sldId="259"/>
        </pc:sldMkLst>
        <pc:spChg chg="del mod">
          <ac:chgData name="" userId="140fa8cd8f552b39" providerId="LiveId" clId="{9EBE7819-04BC-480D-8903-4A14B7F2FFCE}" dt="2019-05-27T01:04:31.269" v="24" actId="478"/>
          <ac:spMkLst>
            <pc:docMk/>
            <pc:sldMk cId="2515724662" sldId="259"/>
            <ac:spMk id="2" creationId="{24361B4C-3232-43C6-A798-516A18504A07}"/>
          </ac:spMkLst>
        </pc:spChg>
        <pc:spChg chg="add del">
          <ac:chgData name="" userId="140fa8cd8f552b39" providerId="LiveId" clId="{9EBE7819-04BC-480D-8903-4A14B7F2FFCE}" dt="2019-05-27T01:04:21.480" v="20" actId="478"/>
          <ac:spMkLst>
            <pc:docMk/>
            <pc:sldMk cId="2515724662" sldId="259"/>
            <ac:spMk id="3" creationId="{071A3F54-B74B-4273-94F0-945513A94B7C}"/>
          </ac:spMkLst>
        </pc:spChg>
        <pc:spChg chg="add del">
          <ac:chgData name="" userId="140fa8cd8f552b39" providerId="LiveId" clId="{9EBE7819-04BC-480D-8903-4A14B7F2FFCE}" dt="2019-05-27T01:04:18.987" v="19"/>
          <ac:spMkLst>
            <pc:docMk/>
            <pc:sldMk cId="2515724662" sldId="259"/>
            <ac:spMk id="4" creationId="{C819A5B8-5741-4FA6-B2F7-BBFA17D31AAD}"/>
          </ac:spMkLst>
        </pc:spChg>
        <pc:spChg chg="add del">
          <ac:chgData name="" userId="140fa8cd8f552b39" providerId="LiveId" clId="{9EBE7819-04BC-480D-8903-4A14B7F2FFCE}" dt="2019-05-27T01:04:28.905" v="22"/>
          <ac:spMkLst>
            <pc:docMk/>
            <pc:sldMk cId="2515724662" sldId="259"/>
            <ac:spMk id="5" creationId="{A399B0F2-DA94-45BC-AC74-6B4898FB9094}"/>
          </ac:spMkLst>
        </pc:spChg>
        <pc:spChg chg="add del mod">
          <ac:chgData name="" userId="140fa8cd8f552b39" providerId="LiveId" clId="{9EBE7819-04BC-480D-8903-4A14B7F2FFCE}" dt="2019-05-27T01:06:08.941" v="43"/>
          <ac:spMkLst>
            <pc:docMk/>
            <pc:sldMk cId="2515724662" sldId="259"/>
            <ac:spMk id="6" creationId="{5806F2E0-14A9-4DDF-8663-077A35D10538}"/>
          </ac:spMkLst>
        </pc:spChg>
        <pc:spChg chg="add mod">
          <ac:chgData name="" userId="140fa8cd8f552b39" providerId="LiveId" clId="{9EBE7819-04BC-480D-8903-4A14B7F2FFCE}" dt="2019-05-27T01:05:43.223" v="41" actId="1076"/>
          <ac:spMkLst>
            <pc:docMk/>
            <pc:sldMk cId="2515724662" sldId="259"/>
            <ac:spMk id="7" creationId="{DDA9E2B8-31C2-44DB-9135-F2DAFA409443}"/>
          </ac:spMkLst>
        </pc:spChg>
        <pc:spChg chg="add mod">
          <ac:chgData name="" userId="140fa8cd8f552b39" providerId="LiveId" clId="{9EBE7819-04BC-480D-8903-4A14B7F2FFCE}" dt="2019-05-27T01:08:03.256" v="57" actId="1076"/>
          <ac:spMkLst>
            <pc:docMk/>
            <pc:sldMk cId="2515724662" sldId="259"/>
            <ac:spMk id="9" creationId="{9F3515FF-BDD9-4181-9C2B-C8AB7EFEB6A4}"/>
          </ac:spMkLst>
        </pc:spChg>
        <pc:picChg chg="add mod">
          <ac:chgData name="" userId="140fa8cd8f552b39" providerId="LiveId" clId="{9EBE7819-04BC-480D-8903-4A14B7F2FFCE}" dt="2019-05-27T01:08:04.938" v="58" actId="1076"/>
          <ac:picMkLst>
            <pc:docMk/>
            <pc:sldMk cId="2515724662" sldId="259"/>
            <ac:picMk id="8" creationId="{B60F3664-648C-4283-879C-BE6F3C25732B}"/>
          </ac:picMkLst>
        </pc:picChg>
        <pc:picChg chg="add mod">
          <ac:chgData name="" userId="140fa8cd8f552b39" providerId="LiveId" clId="{9EBE7819-04BC-480D-8903-4A14B7F2FFCE}" dt="2019-05-27T01:08:00.393" v="56" actId="1076"/>
          <ac:picMkLst>
            <pc:docMk/>
            <pc:sldMk cId="2515724662" sldId="259"/>
            <ac:picMk id="10" creationId="{D16C6478-ADF4-4BF5-AF2D-91963265B5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3E8DF-905B-4ABD-9BFD-7385CDD8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BD3F6-9F85-4937-B588-0594718A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4DFFC-B7E8-4367-8FAA-48BB4C4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A732A-757F-4B99-AE0A-398F5DE5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F6BBF-1564-460A-9D57-BBB503F8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B159-3C34-427D-8A63-E11C4EBC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45EF9-B88C-4EA6-8346-1B89393F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4B411-1871-48E9-9AD5-8EB0A41E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3AB8C-6EFC-4AAE-8193-D00AC3E2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71827-86C8-41D1-BBCE-D4E39097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69419-F4CD-44BF-97BA-7CD27C1C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5CA20-4227-4D1C-AC63-068C9C6A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C1B15-EC59-4FCD-AA67-0069CE20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F44B8-0CDD-42E0-BC5D-EF727F98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D2ED-3989-404A-B97F-7CC3C632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C3851-6361-4672-8AEA-7BECE0EF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50DAF-C746-4EBE-B89D-2E0BEF6C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D373C-325A-4725-BE68-C94445D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909C-DDD9-4B0E-84C4-86363508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41742-1BCD-4C59-94FE-281DC70D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519C-65A8-46E7-9B05-0EEB1B33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D2DC4-989E-470D-A064-D47A5B6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A24D4-E7F4-4252-9AD4-593E6F90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D3153-F812-4114-AE8C-0D36992A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75DE1-F475-4482-86F6-FCE24FF0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ACA73-5C80-49FF-84C2-30805CE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C42F6-08F9-4B4C-8C18-39756CE9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959C1-1ECC-4D98-BA5F-088B025E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1A1B9-5546-402B-9FB2-D59AC38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07076-74BE-4B9D-823B-E1207DB7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7BE80-3018-4169-9207-A7D4D276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0C36C-B7FB-4CEC-ADAD-1C289FE7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8DD15-42D3-451A-94AC-D0273337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AF449-3058-4576-B460-FDD449E2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19D59-0FBA-418D-8670-82FEA10C4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BF9B9-2A82-48EA-8A1E-B06F20C1F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CE468-4A33-42A7-80FD-2BB1140D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1B359-597F-45EA-9F88-EBD5D491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715B1-CB22-4821-80DF-C0E92D78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8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A214-06F9-47DA-8C8B-1E970B4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86A2E-51F8-4363-B2B9-BE290450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E8319-7496-42FD-AD64-E932C24B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466A5-6582-4F99-BE2C-80369F13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6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7A3AA-B3B1-474F-8EF1-F3EECDC4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FC47C-A184-418D-9EB0-6BE63498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B313B-BDCC-4F9B-A6A4-1B419D32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EDBA-8B4E-46AA-A3D1-AB8BB128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A9D39-2553-438B-821A-4E2F3C06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518C4-C028-44D8-9E09-97881C4C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AC591-C8C7-4641-A433-2864882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25F20-9228-436A-866B-80EAAF12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A5935-AF8C-493C-84A7-EA6C8CFF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DD553-58F8-493D-B221-77997795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40870-4FC2-44B5-A8B7-A5FBF6BD8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BDD86-B197-4234-AEF7-56759A0E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64D2-13A8-4009-A77F-1ABF3F6E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5EABA-39F7-490D-A7C9-5EE2146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22CD-8A89-4E81-9A84-5DC36A67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62C97A-7E7A-4D7D-99AE-3EF6A160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43046-376A-4C50-B181-B79F67C9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0ED64-4CF9-4996-9724-960229C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B3BB-3E42-4D1D-A3C2-C72FA0F2647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DD1F4-6243-46D5-B862-C00BAC917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9413F-D35A-4450-A815-C30EEC56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3CCF-B2A2-46CD-BFDF-24A14DCAE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4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%3A%2F%2Fbaike.baidu.com%2Flink%3Furl%3D_zEu0KBXE5_6FCcvJnwLXdvPcuor0MKZtRTe9KSjEzbF_fZvhsHwnQJgK7JKvpUmb4jm5AjAU6aGN8TClXOMty5FyD3bcq0L5YqZLEdbXTVMolTYpeN5iC40cYuSQl3W" TargetMode="External"/><Relationship Id="rId2" Type="http://schemas.openxmlformats.org/officeDocument/2006/relationships/hyperlink" Target="https://link.jianshu.com/?t=http%3A%2F%2Fwww.baike.com%2Fwiki%2F%25E5%25BA%2593%25E4%25BB%2591%25E5%25AE%259A%25E5%25BE%258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D299E2-0C5D-44B3-A134-2F8C4D190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用 </a:t>
            </a:r>
            <a:r>
              <a:rPr lang="en-US" altLang="zh-CN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QuadTree</a:t>
            </a:r>
            <a:r>
              <a:rPr lang="en-US" altLang="zh-CN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zh-CN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实现 </a:t>
            </a:r>
            <a:r>
              <a:rPr lang="en-US" altLang="zh-CN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force-directed graph layout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9B62B2F-77F6-4A22-B8DE-1FB010E15509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通过将平面不断递归地划分成四个小区域来构建一棵四叉树。</a:t>
            </a:r>
            <a:endParaRPr lang="en-US" altLang="zh-CN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具体来说，一棵四叉树是通过将平面不断递归地划分成四个小区域来构建的。如果一个小区域中不包含任何物体，那么这个小矩形在接下来的划分过程中就不做处理。对于那些仅包含一个物体的矩形，它在树中就会变成一个叶子节点。所有其余的小矩形则会被进一步的划分。</a:t>
            </a:r>
            <a:endParaRPr lang="en-US" altLang="zh-CN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所以这种子区域的划分最终将建造一棵非完全的树，也就是说树中每个节点最多有</a:t>
            </a:r>
            <a:r>
              <a:rPr lang="en-US" altLang="zh-CN" sz="2400"/>
              <a:t>4</a:t>
            </a:r>
            <a:r>
              <a:rPr lang="zh-CN" altLang="en-US" sz="2400"/>
              <a:t>个孩子，且树中的叶子节点含有且仅含有一个物体。</a:t>
            </a:r>
          </a:p>
        </p:txBody>
      </p:sp>
    </p:spTree>
    <p:extLst>
      <p:ext uri="{BB962C8B-B14F-4D97-AF65-F5344CB8AC3E}">
        <p14:creationId xmlns:p14="http://schemas.microsoft.com/office/powerpoint/2010/main" val="95723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B90F8A-10DC-41A8-8B85-6A0DB57F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2" y="613438"/>
            <a:ext cx="3600923" cy="35425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E3B3BA-BEFC-440E-BD72-0A114F0DBFA7}"/>
              </a:ext>
            </a:extLst>
          </p:cNvPr>
          <p:cNvSpPr/>
          <p:nvPr/>
        </p:nvSpPr>
        <p:spPr>
          <a:xfrm>
            <a:off x="4212988" y="569326"/>
            <a:ext cx="22163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我们把左图所示的物体分布情况用一个四叉树来表示即得到右图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可见每一个叶子节点都表示一个单独的物体。每一个非叶子节点都表示一组相近的物体，并且存有其所有孩子物体的总质量和质心。 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0B428-B15B-46A8-BBEC-3553925C7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51" y="569325"/>
            <a:ext cx="5711467" cy="35866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97FF6B-1318-4565-9C72-01EC689A2B1D}"/>
              </a:ext>
            </a:extLst>
          </p:cNvPr>
          <p:cNvSpPr/>
          <p:nvPr/>
        </p:nvSpPr>
        <p:spPr>
          <a:xfrm>
            <a:off x="504352" y="4769779"/>
            <a:ext cx="11211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如果要计算某个单独的物体所受到的合力，那么就从根开始遍历树中的节点。如果一个非叶子节点的质心离某个物体足够远，那么就将树中那个部分所包含的物体近似看成一个整体，其位置就是整组物体的质心，其质量就是整组物体的总质量。这个算法相当高效，因为我们无需逐一地单独检验某一组中的个别物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0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DA9E2B8-31C2-44DB-9135-F2DAFA409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08" y="890750"/>
            <a:ext cx="92505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我们可以把整张 Network 想象成一个物理仿真系统(Simulation)。系统中的每个节点(Node)都是一个带有能量的粒子，粒子与粒子之间存在斥力（如模拟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2"/>
              </a:rPr>
              <a:t>库伦斥力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），而被边(Link)所连结的粒子受到牵引力（如模拟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3"/>
              </a:rPr>
              <a:t>胡克弹力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。系统中的粒子在斥力和引力的不断作用下，从随机无序的布局(Layout)不断发生位移，逐渐趋于平衡有序的布局。同时整个仿真系统的能量也在不断消耗，经过数次迭代后，粒子之间不再发生相对位移，整个系统达到最终稳定平衡的状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0F3664-648C-4283-879C-BE6F3C257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99" y="2833311"/>
            <a:ext cx="6850974" cy="24386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3515FF-BDD9-4181-9C2B-C8AB7EFEB6A4}"/>
              </a:ext>
            </a:extLst>
          </p:cNvPr>
          <p:cNvSpPr/>
          <p:nvPr/>
        </p:nvSpPr>
        <p:spPr>
          <a:xfrm>
            <a:off x="545236" y="5410247"/>
            <a:ext cx="5550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此动效实现的本质就是每一帧都重新渲染图中节点的位置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x,y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),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节点的位置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x,y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是由节点上一帧所处的位置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x,y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)+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速度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vx,vy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所决定的。而速度就是通过力学模型所计算出来的。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6C6478-ADF4-4BF5-AF2D-91963265B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224" y="5410247"/>
            <a:ext cx="4554152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用 QuadTree  实现 force-directed graph layout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 QuadTree  实现 force-directed graph layout</dc:title>
  <dc:creator>庄 之樗</dc:creator>
  <cp:lastModifiedBy>庄 之樗</cp:lastModifiedBy>
  <cp:revision>3</cp:revision>
  <dcterms:created xsi:type="dcterms:W3CDTF">2019-05-26T11:34:35Z</dcterms:created>
  <dcterms:modified xsi:type="dcterms:W3CDTF">2019-05-27T01:08:11Z</dcterms:modified>
</cp:coreProperties>
</file>