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5F3D-8238-018E-2D8E-8AD6E6A8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CE56-0156-EE8C-D089-8DB8E82C2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8FD1-DF7F-214F-9833-CDB4179B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FD27-8C61-1382-DA01-038A0F5E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B5A06-957F-2D8C-DC3C-ED66EE85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3613-5ECE-3F14-BBEA-5FC956A2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C2C9-1143-496D-44EB-B4ECDE908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6026-F808-D0D4-7E4E-094B5992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31806-9036-5868-D3A5-37BA4D9A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40A5-E30C-F256-41D7-E01E13A2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AC72D-92C3-AD45-6447-A95C3BDF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4748-C544-3CB0-6B1B-BDC8E1014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2FBB-5F7F-82AE-C025-3B94B53F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FD32-DE61-D782-7E50-4B3907A7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E921-4115-F72E-D8D2-6DC90F4B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06C-D966-085B-BA97-A71632F0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386C-1F7D-0892-1D47-97641779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A3895-5FCD-D846-607C-939D8D86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46383-2A44-1B56-66E7-150486EA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C47E-21F3-6E0E-E066-EE4A9EAF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2B59-D883-E4E1-029B-080B9A70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93F01-4C5C-7690-03B0-F8071812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3402-B388-FE54-A038-FE2C95D1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B125-B2D1-7653-7B92-F6EEC117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B1FD-3F19-EFD8-8F45-C6EBEB6F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0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CA7A-3240-16ED-8232-7DDA02F7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478-980C-4336-A8F4-48A4E4788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0352-F1C5-9904-6134-C56669953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70BEA-51EF-3333-0424-BA6FCE86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EA21-0673-F103-B75C-10297961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45C6-DA72-36C5-65BD-C22CBE3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F1C2-A3E1-BE3C-776C-8424663B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223A-AE9A-B127-6261-075B01E69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D60D-651D-7092-65F9-16F4FC63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8DAE4-FB1C-358B-A3AB-7DCD245B1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A9AF-0351-0744-2906-49A72BA77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CF40D-2979-BAF8-C68F-DBAED407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18289-C3EB-E16F-BF4E-D66A9634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D5A63-3013-43C8-EC2F-F363AE56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8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6A18-D5F5-FEA7-42C6-149E400A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21397-1C1C-94AD-4310-E44C8EC1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0137F-DE2E-CBDE-6CE9-DD6B220E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C0801-18BC-4AD7-A39C-DAC93715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304B0-744C-1709-D183-59002DC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A4C59-5479-422D-B0D8-AAF965F4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34B56-B547-DA45-A2FE-3C05BE76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204B-CD97-1B0C-1064-B009E256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F44E-F3D0-0E5C-91A1-6AC8DB79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5995E-18EC-A8AA-786E-421CE5AB8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6622-B6B5-4499-AB33-F3BFF50E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2FC57-2C17-3A83-89CA-5D469D6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221FD-1782-8A51-2164-8970BB0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5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1FE3-C045-7215-0477-E41668ED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1F7872-86C3-3629-A19A-1A80A1836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D9EE-1574-5A13-A4A8-0FE6A9D6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1D629-387A-744F-A73C-9FB8EC3C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DA762-3625-C03D-ADCF-88313E61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380F-5332-C122-650D-CC812FBE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80536-3813-63F4-433F-D44B4B3F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4DE4-A24E-FBBA-3A4C-D702CD59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76D8-EDC0-CE76-8942-9350FBB9E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472B-7918-4545-91EF-0C0112878C0E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C264-89E9-F39A-A9BD-CF90331B8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A4FD-91C3-4394-D154-415EBE0F4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0A67-4645-514F-BF1F-BF6674C7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5726-B981-F338-0BF5-1EEBB1393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C316-E4F6-88CD-3EDD-0981F46DD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Duval</dc:creator>
  <cp:lastModifiedBy>Tim Duval</cp:lastModifiedBy>
  <cp:revision>1</cp:revision>
  <dcterms:created xsi:type="dcterms:W3CDTF">2022-11-07T17:59:36Z</dcterms:created>
  <dcterms:modified xsi:type="dcterms:W3CDTF">2022-11-07T18:00:12Z</dcterms:modified>
</cp:coreProperties>
</file>