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C55D-55AD-4144-B956-8F3BADD7D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344F4-4BC5-A4A2-ED27-FFB5D558B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D167-81DB-76DC-ADA7-B039D491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7F1-EE85-2745-856A-61CFC97246F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2D94-5E36-6E3B-153C-4C7E7E86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291AB-FDBD-C379-7840-A2BD6A90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B66F-1B9F-5142-9EE7-56B46551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C7A-DC3D-0E7B-D392-7925124F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304ED-F8F3-925A-3737-5771D058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C2B0-FED9-D71D-861C-8AE4F3E4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7F1-EE85-2745-856A-61CFC97246F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A3CB-2899-6526-5516-833A41E3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99D46-1CAF-4538-E20E-7E59EE68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B66F-1B9F-5142-9EE7-56B46551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5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AA7E9-080E-0C35-8FDD-C6FE9F656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C3DA5-5355-0D61-29C9-B5D3E1D8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E420A-B32F-DD8C-EE65-525ADFDE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7F1-EE85-2745-856A-61CFC97246F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A4B33-A99C-E9C8-5257-EE40FAF7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0F56-247B-FD8C-CBC9-51BCF09B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B66F-1B9F-5142-9EE7-56B46551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6CE6-A47F-5FA7-5BDC-57FC5552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5ED0-2755-A3DC-0ECB-8C581C5C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32C2-0908-FA97-0297-975537DB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7F1-EE85-2745-856A-61CFC97246F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FEC67-DE5C-5A75-8BBF-F9ADE003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D478-11F3-4A1C-5F54-67A0B7B0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B66F-1B9F-5142-9EE7-56B46551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8DD-EF5B-4246-7847-3D8759A4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7996D-E67C-0DCB-1930-D2AF60022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A515B-40B6-D6B0-E37A-709066AC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7F1-EE85-2745-856A-61CFC97246F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2D7A2-536B-2E11-5D30-AFD710FC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824F-FA4F-D20A-7506-36250AAC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B66F-1B9F-5142-9EE7-56B46551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0A68-729E-8EEA-78AE-38A9B67A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8EF4-5ED1-467E-1369-B5AD51A34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B9C97-70BB-4C3C-8B0F-BE4809EE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FF537-0261-258F-4015-34417A2E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7F1-EE85-2745-856A-61CFC97246F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1B731-564C-6D78-DD7A-06805C1B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E85B-7193-9991-6A97-16571590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B66F-1B9F-5142-9EE7-56B46551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5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ACC2-AC6B-A0A5-1911-E4A77691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8998-885F-4E4E-0C2D-C59B61A6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A623B-29F1-4277-DFC1-09FDAD0C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43776-327B-EAAC-1682-A69389D35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719A2-C6E7-83FD-2787-C17E80088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1BB05-EA19-FFF5-D5BC-C240B09E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7F1-EE85-2745-856A-61CFC97246F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0E643-B470-299D-B5C6-BC57A9B0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882E6-D06A-DC4E-7CEB-BBE7E6D0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B66F-1B9F-5142-9EE7-56B46551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8F7F-957F-4C75-430B-21526892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42AAC-FFB2-06FC-2E6C-BE35AE7C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7F1-EE85-2745-856A-61CFC97246F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FD929-0FE1-3A4B-F136-4F3C697E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DD2A5-39F1-DC08-D5B8-B3DB4E59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B66F-1B9F-5142-9EE7-56B46551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268B8-33F4-B4CA-D7A1-F3A7D695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7F1-EE85-2745-856A-61CFC97246F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4FCCB-8CE3-F12B-6875-8C131224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A219-12E8-62D5-47FC-FEB3480D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B66F-1B9F-5142-9EE7-56B46551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9824-7A45-4092-46D3-38C093C3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28F1-7192-CB7E-2C52-F7281B00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47EDC-EF9B-9377-80B4-6EA1D024E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4B547-401C-E768-70D1-6DD427AA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7F1-EE85-2745-856A-61CFC97246F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F3AC1-5047-C42C-BC8B-A5AB9DC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1B8F-FC07-5598-342C-1612141F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B66F-1B9F-5142-9EE7-56B46551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680D-15B1-AAFD-97EF-CB57AA6F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870-E4FA-1D57-6039-9E8F5F2FB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78DC3-7638-7DBF-F000-785C40B4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36B16-1ECE-1AAD-1681-4334927B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7F1-EE85-2745-856A-61CFC97246F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499E-8281-8B15-2A46-F26869DC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79DE-AC15-B664-0358-CA1216A7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B66F-1B9F-5142-9EE7-56B46551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295CC-4DEF-ED90-FAAC-A403F0CA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16F5-4B66-C396-0021-0971D2E30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91E0-D9F4-2F36-8874-C08145DC9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47F1-EE85-2745-856A-61CFC97246F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994B-6FA5-346F-F4FD-6B2AF5E02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D20A-9641-DBE7-C2F0-28E6FA021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B66F-1B9F-5142-9EE7-56B46551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0CBB-A3DE-EE31-222E-777769EE8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6AEEA-7CE1-153A-5E8A-88C55A54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5C42-2C6B-5CA3-D933-F64ABAEC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666"/>
          </a:xfrm>
        </p:spPr>
        <p:txBody>
          <a:bodyPr>
            <a:normAutofit fontScale="90000"/>
          </a:bodyPr>
          <a:lstStyle/>
          <a:p>
            <a:r>
              <a:rPr lang="en-US" dirty="0"/>
              <a:t>N3 Customer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774F-89A1-A146-618A-458BFBC3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Research (Reach)</a:t>
            </a:r>
          </a:p>
          <a:p>
            <a:r>
              <a:rPr lang="en-US" dirty="0"/>
              <a:t>Adoption (Acquisition)</a:t>
            </a:r>
          </a:p>
          <a:p>
            <a:r>
              <a:rPr lang="en-US" dirty="0"/>
              <a:t>Conversion</a:t>
            </a:r>
          </a:p>
          <a:p>
            <a:r>
              <a:rPr lang="en-US" dirty="0"/>
              <a:t>Retention</a:t>
            </a:r>
          </a:p>
          <a:p>
            <a:pPr lvl="1"/>
            <a:r>
              <a:rPr lang="en-US" dirty="0"/>
              <a:t>Onboarding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Adoption</a:t>
            </a:r>
          </a:p>
          <a:p>
            <a:pPr lvl="1"/>
            <a:r>
              <a:rPr lang="en-US" dirty="0"/>
              <a:t>Engagement</a:t>
            </a:r>
          </a:p>
          <a:p>
            <a:pPr lvl="1"/>
            <a:r>
              <a:rPr lang="en-US" dirty="0"/>
              <a:t>Expansion</a:t>
            </a:r>
          </a:p>
          <a:p>
            <a:r>
              <a:rPr lang="en-US" dirty="0"/>
              <a:t>Loyalty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D39FC-006A-5BDA-EE30-FD63F0594AEB}"/>
              </a:ext>
            </a:extLst>
          </p:cNvPr>
          <p:cNvSpPr txBox="1"/>
          <p:nvPr/>
        </p:nvSpPr>
        <p:spPr>
          <a:xfrm>
            <a:off x="838200" y="6176963"/>
            <a:ext cx="905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www.gainsight.com</a:t>
            </a:r>
            <a:r>
              <a:rPr lang="en-US" dirty="0"/>
              <a:t>/guides/the-essential-guide-to-the-customer-journey-and-lifecycle/</a:t>
            </a:r>
          </a:p>
        </p:txBody>
      </p:sp>
    </p:spTree>
    <p:extLst>
      <p:ext uri="{BB962C8B-B14F-4D97-AF65-F5344CB8AC3E}">
        <p14:creationId xmlns:p14="http://schemas.microsoft.com/office/powerpoint/2010/main" val="16097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N3 Customer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Duval</dc:creator>
  <cp:lastModifiedBy>Tim Duval</cp:lastModifiedBy>
  <cp:revision>2</cp:revision>
  <dcterms:created xsi:type="dcterms:W3CDTF">2022-11-07T18:28:10Z</dcterms:created>
  <dcterms:modified xsi:type="dcterms:W3CDTF">2022-11-07T18:46:35Z</dcterms:modified>
</cp:coreProperties>
</file>