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2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26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46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76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41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62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43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7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05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5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D97DE00-C923-4D59-873E-34EEFE87AE45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83A65A-C0B9-4019-BCDF-B81ED06F2A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3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quest.com/docview/2060920495/abstract/D4CCABB0A0FA4513PQ/1?accountid=171287" TargetMode="External"/><Relationship Id="rId2" Type="http://schemas.openxmlformats.org/officeDocument/2006/relationships/hyperlink" Target="https://doi.org/10.1371/journal.pone.008164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88/1755-1315/700/1/01201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energyexplained/nuclear/nuclear-power-and-the-environment.php" TargetMode="External"/><Relationship Id="rId2" Type="http://schemas.openxmlformats.org/officeDocument/2006/relationships/hyperlink" Target="https://beta.nsf.gov/news/new-material-computer-chips-could-reduce-ener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climate.columbia.edu/2021/10/26/lets-come-clean-the-renewable-energy-transition-will-be-expensive/" TargetMode="External"/><Relationship Id="rId5" Type="http://schemas.openxmlformats.org/officeDocument/2006/relationships/hyperlink" Target="https://ourworldindata.org/energy" TargetMode="External"/><Relationship Id="rId4" Type="http://schemas.openxmlformats.org/officeDocument/2006/relationships/hyperlink" Target="https://www.fueleconomy.gov/feg/evtech.s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720A-90C6-75B5-3E9E-7BF7705E8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943554"/>
            <a:ext cx="9966960" cy="229679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Moving away from Limited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3577D-82F7-60C6-6609-70C85EE12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4171475"/>
            <a:ext cx="8767860" cy="1388165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Adrien A. Hammoud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Ralph E. Daher</a:t>
            </a:r>
          </a:p>
        </p:txBody>
      </p:sp>
    </p:spTree>
    <p:extLst>
      <p:ext uri="{BB962C8B-B14F-4D97-AF65-F5344CB8AC3E}">
        <p14:creationId xmlns:p14="http://schemas.microsoft.com/office/powerpoint/2010/main" val="113612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33D8-4084-EDDF-3CC4-72FC0D50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6173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LED Lights in Energy 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C0CC-DC73-A4FC-EDAF-5155DB14C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350" y="1651112"/>
            <a:ext cx="5951218" cy="4158615"/>
          </a:xfrm>
        </p:spPr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comparison: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Philips 10-Watt LED light emits 91 Lux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Philips 11-Watt CFL light emits 10 Lux only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difference between averages shows that LED lights are more economic and have better performance.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1079C33-3F61-0224-9744-98EA187476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45" y="1348917"/>
            <a:ext cx="4954905" cy="2382711"/>
          </a:xfr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98B6CF6-7584-76AF-110B-2D4CB31C4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45" y="3730420"/>
            <a:ext cx="4954905" cy="23941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FAB74E-4A67-428A-3D46-5970727FFB91}"/>
              </a:ext>
            </a:extLst>
          </p:cNvPr>
          <p:cNvSpPr/>
          <p:nvPr/>
        </p:nvSpPr>
        <p:spPr>
          <a:xfrm>
            <a:off x="10010776" y="3523285"/>
            <a:ext cx="1571625" cy="2083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FF54DC-E095-45F5-1FF2-201BEA0B8256}"/>
              </a:ext>
            </a:extLst>
          </p:cNvPr>
          <p:cNvSpPr/>
          <p:nvPr/>
        </p:nvSpPr>
        <p:spPr>
          <a:xfrm>
            <a:off x="10010775" y="5890756"/>
            <a:ext cx="1571625" cy="2083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30375F-471A-6B7E-E5BD-C1A8A38A83F7}"/>
              </a:ext>
            </a:extLst>
          </p:cNvPr>
          <p:cNvCxnSpPr/>
          <p:nvPr/>
        </p:nvCxnSpPr>
        <p:spPr>
          <a:xfrm>
            <a:off x="7409497" y="3626852"/>
            <a:ext cx="2600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3165F9-7BD0-EFD4-478A-CB20B51C7BC0}"/>
              </a:ext>
            </a:extLst>
          </p:cNvPr>
          <p:cNvCxnSpPr/>
          <p:nvPr/>
        </p:nvCxnSpPr>
        <p:spPr>
          <a:xfrm>
            <a:off x="7410451" y="5994927"/>
            <a:ext cx="2600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C012D0-0ED0-B712-8A43-F37848055C92}"/>
              </a:ext>
            </a:extLst>
          </p:cNvPr>
          <p:cNvSpPr txBox="1"/>
          <p:nvPr/>
        </p:nvSpPr>
        <p:spPr>
          <a:xfrm>
            <a:off x="6891420" y="6099099"/>
            <a:ext cx="49549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Hudallah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N.,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Isdiyarto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Sukamta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S.,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Nashiroh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P. K.,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Harlanu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&amp;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Purbawanto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S. (2021). Comparison of CFL lights and led lights reviewed from the side of the price, strong light and heat caused.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IOP Conference Series. Earth and Environmental Science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700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(1).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9911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9837-134C-7D53-EFF3-DC26023E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New Computer Chips in Energy 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AECF-D9E8-FAE6-FA7E-F0E0DAFA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Why are newer chips more efficient 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are made with ferroelectric material to increase efficiency and reduce heat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can perform all sorts of tasks eliminating the need for multiple processors inside the same device</a:t>
            </a:r>
          </a:p>
        </p:txBody>
      </p:sp>
    </p:spTree>
    <p:extLst>
      <p:ext uri="{BB962C8B-B14F-4D97-AF65-F5344CB8AC3E}">
        <p14:creationId xmlns:p14="http://schemas.microsoft.com/office/powerpoint/2010/main" val="317021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F7F2-C68F-FE6D-223D-306430C1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Is This Transition Possible at the time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0BF5-AADB-172F-FC1A-8E1898BF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Some people point out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transition is going to be expensive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transition will take years to be accomplished globally</a:t>
            </a:r>
          </a:p>
          <a:p>
            <a:pPr marL="4572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However: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Renewables require less maintenance over the years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Renewables only have installation fees (no monthly payments)</a:t>
            </a:r>
          </a:p>
        </p:txBody>
      </p:sp>
    </p:spTree>
    <p:extLst>
      <p:ext uri="{BB962C8B-B14F-4D97-AF65-F5344CB8AC3E}">
        <p14:creationId xmlns:p14="http://schemas.microsoft.com/office/powerpoint/2010/main" val="407968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01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2F39-F14E-CD99-EA0D-7E140290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76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78926-309E-B097-8AA5-620B2F3A1859}"/>
              </a:ext>
            </a:extLst>
          </p:cNvPr>
          <p:cNvSpPr txBox="1"/>
          <p:nvPr/>
        </p:nvSpPr>
        <p:spPr>
          <a:xfrm>
            <a:off x="804908" y="1287262"/>
            <a:ext cx="1058218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Hansen, J.,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Kharecha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P., Sato M., Masson-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Delmotte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V., Ackerman, F.,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Beerling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J. D., Hearty, J. P.,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Hoegh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-Guldberg, O., Hsu, S., Parmesan, C.,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Rockstrom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J.,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Rohling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J. E., Sachs J., Smith, P., Steffen, K., Van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Susteren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von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Schuckmann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K., &amp;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Zachos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J. (2013). Assessing “Dangerous Climate Change”: Required Reduction of Carbon Emissions to Protect Young People, Future Generations and Nature.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Plus One, 8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(12). </a:t>
            </a:r>
            <a:r>
              <a:rPr lang="en-US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https://doi.org/10.1371/journal.pone.0081648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Hazra, G. (2018). RADIOACTIVE POLLUTION: AN OVERVIEW.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Holistic Approach to Environment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(2), 48-65. </a:t>
            </a:r>
            <a:r>
              <a:rPr lang="en-US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https://www.proquest.com/docview/2060920495/abstract/D4CCABB0A0FA4513PQ/1?accountid=171287</a:t>
            </a:r>
            <a:endParaRPr lang="en-US" sz="16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Hudallah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N.,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Isdiyarto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Sukamta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S.,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Nashiroh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P. K.,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Harlanu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M., &amp;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Purbawanto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S. (2021). Comparison of CFL lights and led lights reviewed from the side of the price, strong light and heat caused.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IOP Conference Series. Earth and Environmental Science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700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(1). </a:t>
            </a:r>
            <a:r>
              <a:rPr lang="en-US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https://doi.org/10.1088/1755-1315/700/1/012014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5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2F39-F14E-CD99-EA0D-7E140290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76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871FA-049E-A787-E17C-F6F093416851}"/>
              </a:ext>
            </a:extLst>
          </p:cNvPr>
          <p:cNvSpPr txBox="1"/>
          <p:nvPr/>
        </p:nvSpPr>
        <p:spPr>
          <a:xfrm>
            <a:off x="902563" y="1287262"/>
            <a:ext cx="103868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New material for computer chips could reduce energy consumption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(2023, February 15). National Science Foundation. </a:t>
            </a:r>
            <a:r>
              <a:rPr lang="en-US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https://beta.nsf.gov/news/new-material-computer-chips-could-reduce-energy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Nuclear power and the environment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(2022, November 7). U.S. Energy Information Foundation. </a:t>
            </a:r>
            <a:r>
              <a:rPr lang="en-US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https://www.eia.gov/energyexplained/nuclear/nuclear-power-and-the-environment.php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Office of energy efficiency &amp; renewable energy. (n.d.).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All-electric vehicles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Fueleconomy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https://www.fueleconomy.gov/feg/evtech.shtml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Ritchie, H., Rosado, P., &amp;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Roser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M. (2022).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Energy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Our World in Data. </a:t>
            </a:r>
            <a:r>
              <a:rPr lang="en-US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https://ourworldindata.org/energy</a:t>
            </a:r>
            <a:endParaRPr lang="en-US" sz="16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 (2021, October 26). 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Let’s come clean: the renewable energy transition will be expensive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Columbia Climate School Climate, Earth, and Society. </a:t>
            </a:r>
            <a:r>
              <a:rPr lang="en-US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https://news.climate.columbia.edu/2021/10/26/lets-come-clean-the-renewable-energy-transition-will-be-expensive/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72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46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65BF-7B7A-C78D-C246-404B2230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Reasons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DE86-8858-DA7E-A441-F73C7120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399" y="2281562"/>
            <a:ext cx="9980721" cy="38233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Limited resources will run out eventually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Limited resources are endangering the environment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Limited resources are no longer needed with new energy saving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399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3C40-277A-FFA0-FB28-4AC6861C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Limited Resources Will Run Out Eventually</a:t>
            </a:r>
          </a:p>
        </p:txBody>
      </p:sp>
      <p:pic>
        <p:nvPicPr>
          <p:cNvPr id="23" name="Content Placeholder 22" descr="Chart&#10;&#10;Description automatically generated">
            <a:extLst>
              <a:ext uri="{FF2B5EF4-FFF2-40B4-BE49-F238E27FC236}">
                <a16:creationId xmlns:a16="http://schemas.microsoft.com/office/drawing/2014/main" id="{433776FB-F839-AAD6-E25B-F41A6371D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46" y="1965960"/>
            <a:ext cx="5965791" cy="4162181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50F9BE-D287-C901-7DF8-AD270128A81F}"/>
              </a:ext>
            </a:extLst>
          </p:cNvPr>
          <p:cNvSpPr txBox="1"/>
          <p:nvPr/>
        </p:nvSpPr>
        <p:spPr>
          <a:xfrm>
            <a:off x="677663" y="2564031"/>
            <a:ext cx="4728838" cy="23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 global consumption: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70,600 TWH in 1980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136,018 TWH in 2021</a:t>
            </a:r>
          </a:p>
        </p:txBody>
      </p:sp>
    </p:spTree>
    <p:extLst>
      <p:ext uri="{BB962C8B-B14F-4D97-AF65-F5344CB8AC3E}">
        <p14:creationId xmlns:p14="http://schemas.microsoft.com/office/powerpoint/2010/main" val="15211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3C40-277A-FFA0-FB28-4AC6861C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Limited Resources Will Run Out Eventually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E311-8940-9E24-D1D7-B1CF7386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52" y="2209800"/>
            <a:ext cx="4555952" cy="3693850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Our reserves are running low: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139 years of coal reserves left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54 years of oil reserves left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49 years of gas reserves left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02B7B96-1670-88D8-9153-310EC0D93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65" y="2106554"/>
            <a:ext cx="6035384" cy="37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5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9947-3F2B-86EC-6840-5BAB2D27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Limited Resources are Endangering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CDF7-A8A3-66C4-EB15-F36A15A0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39" y="2807430"/>
            <a:ext cx="4936436" cy="25027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Carbon dioxide emissions caused by the combustion of fossil fuels over the years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Radiation leakage caused by nuclear reactors that release radioactive materials</a:t>
            </a:r>
          </a:p>
        </p:txBody>
      </p:sp>
      <p:pic>
        <p:nvPicPr>
          <p:cNvPr id="1028" name="Picture 4" descr="Radioactive pollution in water: A global concern for human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1700"/>
            <a:ext cx="5670961" cy="3234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2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Limited Resources are Endangering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06" y="2870870"/>
            <a:ext cx="5658853" cy="24728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Extracting these limited resources results in deforestations and removal of mountaintops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Excessive use of these limited resources causes global warming making it harder for polar species to live                 </a:t>
            </a:r>
          </a:p>
        </p:txBody>
      </p:sp>
      <p:pic>
        <p:nvPicPr>
          <p:cNvPr id="2050" name="Picture 2" descr="No phot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59" y="2441359"/>
            <a:ext cx="5658853" cy="3331898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E18B835-FF6D-773E-20E2-9F05655B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59" y="2427696"/>
            <a:ext cx="5658853" cy="336829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E2B2-76EC-866E-9820-CC69A69A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Limited Resources are No Longer Needed With New Energy Saving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49DF-EA8D-3C12-351C-1F43E8AE1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999" y="2057400"/>
            <a:ext cx="10300317" cy="2070718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 of new technologies: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Electric cars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LED lights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New computer chips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735F2E-7B41-3378-D7DE-60E7D28C948E}"/>
              </a:ext>
            </a:extLst>
          </p:cNvPr>
          <p:cNvSpPr txBox="1">
            <a:spLocks/>
          </p:cNvSpPr>
          <p:nvPr/>
        </p:nvSpPr>
        <p:spPr>
          <a:xfrm>
            <a:off x="1159564" y="4219558"/>
            <a:ext cx="9872871" cy="1697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Why do they eliminate the need for limited resources 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do not require a lot of energy to function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do not dissipate a lot of energy as 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4931-ABF7-EB2A-5AA9-342F0977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Electric Vehicles in Energy 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89F7-3362-13A4-FB7B-175E3DDA5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966" y="2357386"/>
            <a:ext cx="5372285" cy="2240097"/>
          </a:xfrm>
        </p:spPr>
        <p:txBody>
          <a:bodyPr>
            <a:normAutofit fontScale="92500" lnSpcReduction="20000"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How does it save energy ?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can convert up to 80% of the input energy to the wheels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can be recharged for daily use with a renewable source such as solar panels</a:t>
            </a:r>
          </a:p>
        </p:txBody>
      </p:sp>
      <p:pic>
        <p:nvPicPr>
          <p:cNvPr id="6" name="Content Placeholder 5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4324F63C-30C8-6B56-62C3-0A0415928F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357386"/>
            <a:ext cx="5372285" cy="3420354"/>
          </a:xfr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692780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450</TotalTime>
  <Words>840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Basis</vt:lpstr>
      <vt:lpstr>Moving away from Limited Resources</vt:lpstr>
      <vt:lpstr>PowerPoint Presentation</vt:lpstr>
      <vt:lpstr>Reasons</vt:lpstr>
      <vt:lpstr>Limited Resources Will Run Out Eventually</vt:lpstr>
      <vt:lpstr>Limited Resources Will Run Out Eventually</vt:lpstr>
      <vt:lpstr>Limited Resources are Endangering the Environment</vt:lpstr>
      <vt:lpstr>Limited Resources are Endangering the Environment</vt:lpstr>
      <vt:lpstr>Limited Resources are No Longer Needed With New Energy Saving Technologies</vt:lpstr>
      <vt:lpstr>Electric Vehicles in Energy Saving</vt:lpstr>
      <vt:lpstr>LED Lights in Energy Saving</vt:lpstr>
      <vt:lpstr>New Computer Chips in Energy Saving</vt:lpstr>
      <vt:lpstr>Is This Transition Possible at the time ?</vt:lpstr>
      <vt:lpstr>PowerPoint Presentation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away from Limited Resources</dc:title>
  <dc:creator>Adrien</dc:creator>
  <cp:lastModifiedBy>Adrien</cp:lastModifiedBy>
  <cp:revision>24</cp:revision>
  <dcterms:created xsi:type="dcterms:W3CDTF">2023-04-29T14:04:35Z</dcterms:created>
  <dcterms:modified xsi:type="dcterms:W3CDTF">2023-05-01T14:59:57Z</dcterms:modified>
</cp:coreProperties>
</file>