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lfa Slab One"/>
      <p:regular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Mass Extinguisher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Robby Piwko, Bailey Russo, Aiden Thinn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1975" y="2553775"/>
            <a:ext cx="1565425" cy="15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025" y="2553775"/>
            <a:ext cx="1565425" cy="15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23400" y="10196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What Did We Learn?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23400" y="17271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The essential mechanics take a lot longer to code than expected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Have to adapt to changing groups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How to work in a team environment, especially on how games are made</a:t>
            </a:r>
          </a:p>
          <a:p>
            <a:pPr marL="457200" lvl="0" indent="-3429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Communicating with team mates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623400" y="10196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What Would We Do Differently?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23400" y="17271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Scheduling stricter due dates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Start on everything sooner</a:t>
            </a:r>
          </a:p>
          <a:p>
            <a:pPr marL="457200" lvl="0" indent="-3429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Keep track of time spent working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23400" y="10196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Mass Extinguisher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23400" y="17271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2D platformer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Run through burning buildings to save the people inside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Backtrack through the level to escape after finding the person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GOAL: Rescuing the person and bringing them back to safety</a:t>
            </a:r>
          </a:p>
          <a:p>
            <a:pPr marL="457200" lvl="0" indent="-3429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Die by touching the fire for an amount of time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95575" y="2934225"/>
            <a:ext cx="1623025" cy="20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92100" y="3826100"/>
            <a:ext cx="1046075" cy="10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550" y="3508188"/>
            <a:ext cx="1046075" cy="10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172525" y="3611550"/>
            <a:ext cx="1046075" cy="10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74" y="357674"/>
            <a:ext cx="7380251" cy="44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75" y="357675"/>
            <a:ext cx="7380251" cy="442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76" y="357675"/>
            <a:ext cx="7380252" cy="4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75" y="357675"/>
            <a:ext cx="7380251" cy="44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23400" y="10196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What Went Right?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23400" y="17271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Stayed true to original idea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Art assets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Code Architecture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Level Design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Interaction between player and fire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Hard Coding the level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External Tool</a:t>
            </a:r>
          </a:p>
          <a:p>
            <a:pPr marL="457200" lvl="0" indent="-3429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Teamwork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3400" y="10196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What Went Wrong?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23400" y="17271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The collision between player &amp; fire &amp; water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Jumping / gravity / collision of player and ground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Asset animations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Camera movement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Timing with due dates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Scheduling conflicts</a:t>
            </a:r>
          </a:p>
          <a:p>
            <a:pPr marL="457200" lvl="0" indent="-3429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Group drop-out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23400" y="10196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What Was Axed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23400" y="17271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The Axe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Multiple Levels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360 Shooting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Player Animations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Extra Modes</a:t>
            </a:r>
          </a:p>
          <a:p>
            <a:pPr marL="457200" lvl="0" indent="-3429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Controller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On-screen Show 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Alfa Slab One</vt:lpstr>
      <vt:lpstr>Proxima Nova</vt:lpstr>
      <vt:lpstr>Gameday</vt:lpstr>
      <vt:lpstr>Mass Extinguisher</vt:lpstr>
      <vt:lpstr>Mass Extinguisher</vt:lpstr>
      <vt:lpstr>PowerPoint Presentation</vt:lpstr>
      <vt:lpstr>PowerPoint Presentation</vt:lpstr>
      <vt:lpstr>PowerPoint Presentation</vt:lpstr>
      <vt:lpstr>PowerPoint Presentation</vt:lpstr>
      <vt:lpstr>What Went Right?</vt:lpstr>
      <vt:lpstr>What Went Wrong?</vt:lpstr>
      <vt:lpstr>What Was Axed</vt:lpstr>
      <vt:lpstr>What Did We Learn?</vt:lpstr>
      <vt:lpstr>What Would We Do Differently?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Extinguisher</dc:title>
  <cp:lastModifiedBy>Robby Piwko</cp:lastModifiedBy>
  <cp:revision>1</cp:revision>
  <dcterms:modified xsi:type="dcterms:W3CDTF">2017-12-12T03:31:46Z</dcterms:modified>
</cp:coreProperties>
</file>