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92FB-161F-4DBB-A73E-4A2D7D398D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254F-1D06-45B1-84C2-D2E2BE4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ไม่มีคำอธิบาย">
            <a:extLst>
              <a:ext uri="{FF2B5EF4-FFF2-40B4-BE49-F238E27FC236}">
                <a16:creationId xmlns:a16="http://schemas.microsoft.com/office/drawing/2014/main" id="{EA62FD74-86DC-4A34-B5C9-9F6F873A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646" y="-2077078"/>
            <a:ext cx="4129559" cy="55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ไม่มีคำอธิบาย">
            <a:extLst>
              <a:ext uri="{FF2B5EF4-FFF2-40B4-BE49-F238E27FC236}">
                <a16:creationId xmlns:a16="http://schemas.microsoft.com/office/drawing/2014/main" id="{7A8E6A9A-08A4-4008-AE1B-CB0B24FA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2" y="-2077078"/>
            <a:ext cx="4129561" cy="55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ไม่มีคำอธิบาย">
            <a:extLst>
              <a:ext uri="{FF2B5EF4-FFF2-40B4-BE49-F238E27FC236}">
                <a16:creationId xmlns:a16="http://schemas.microsoft.com/office/drawing/2014/main" id="{4E68E90A-7BEB-405F-A0DD-BEDD0F4F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9"/>
          <a:stretch/>
        </p:blipFill>
        <p:spPr bwMode="auto">
          <a:xfrm>
            <a:off x="-2654646" y="3428997"/>
            <a:ext cx="8260671" cy="42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3754E6-4768-48F5-BDB1-5A226BF1F01A}"/>
              </a:ext>
            </a:extLst>
          </p:cNvPr>
          <p:cNvSpPr/>
          <p:nvPr/>
        </p:nvSpPr>
        <p:spPr>
          <a:xfrm>
            <a:off x="-2383716" y="5090781"/>
            <a:ext cx="316921" cy="3169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9AB87-9CB4-438C-9A66-52F32CC2F350}"/>
              </a:ext>
            </a:extLst>
          </p:cNvPr>
          <p:cNvSpPr/>
          <p:nvPr/>
        </p:nvSpPr>
        <p:spPr>
          <a:xfrm>
            <a:off x="-2383716" y="4016852"/>
            <a:ext cx="316921" cy="3169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5561BF-88E5-40C3-8FCD-2BFF6EF5C85A}"/>
              </a:ext>
            </a:extLst>
          </p:cNvPr>
          <p:cNvSpPr/>
          <p:nvPr/>
        </p:nvSpPr>
        <p:spPr>
          <a:xfrm>
            <a:off x="4971256" y="5434014"/>
            <a:ext cx="316921" cy="3169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89BF38-1053-41EB-AE87-14B7842AD76B}"/>
              </a:ext>
            </a:extLst>
          </p:cNvPr>
          <p:cNvSpPr/>
          <p:nvPr/>
        </p:nvSpPr>
        <p:spPr>
          <a:xfrm>
            <a:off x="-1501317" y="6241626"/>
            <a:ext cx="316921" cy="3169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ไม่มีคำอธิบาย">
            <a:extLst>
              <a:ext uri="{FF2B5EF4-FFF2-40B4-BE49-F238E27FC236}">
                <a16:creationId xmlns:a16="http://schemas.microsoft.com/office/drawing/2014/main" id="{7B614D2F-45D8-4798-BAC1-6A6198016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r="30374" b="3120"/>
          <a:stretch/>
        </p:blipFill>
        <p:spPr bwMode="auto">
          <a:xfrm>
            <a:off x="-1558640" y="-2100273"/>
            <a:ext cx="6366623" cy="1087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ไม่มีคำอธิบาย">
            <a:extLst>
              <a:ext uri="{FF2B5EF4-FFF2-40B4-BE49-F238E27FC236}">
                <a16:creationId xmlns:a16="http://schemas.microsoft.com/office/drawing/2014/main" id="{5D7CC03A-568B-46CE-92F7-64E65D48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83" y="-2100275"/>
            <a:ext cx="8135611" cy="1084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15887-F0B6-46C8-8B9D-FDA4B08CF7A8}"/>
              </a:ext>
            </a:extLst>
          </p:cNvPr>
          <p:cNvSpPr txBox="1"/>
          <p:nvPr/>
        </p:nvSpPr>
        <p:spPr>
          <a:xfrm>
            <a:off x="4977081" y="5839810"/>
            <a:ext cx="507068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133C4-EA1C-4DD9-8EA8-97CA997CB282}"/>
              </a:ext>
            </a:extLst>
          </p:cNvPr>
          <p:cNvSpPr txBox="1"/>
          <p:nvPr/>
        </p:nvSpPr>
        <p:spPr>
          <a:xfrm>
            <a:off x="5554987" y="4494093"/>
            <a:ext cx="507068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6DF9D-1635-4EA8-B00B-D232D0E2E731}"/>
              </a:ext>
            </a:extLst>
          </p:cNvPr>
          <p:cNvSpPr txBox="1"/>
          <p:nvPr/>
        </p:nvSpPr>
        <p:spPr>
          <a:xfrm>
            <a:off x="6192629" y="3268973"/>
            <a:ext cx="507068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D00A3-71A7-4386-B904-4835C4DABD90}"/>
              </a:ext>
            </a:extLst>
          </p:cNvPr>
          <p:cNvSpPr txBox="1"/>
          <p:nvPr/>
        </p:nvSpPr>
        <p:spPr>
          <a:xfrm>
            <a:off x="6446163" y="2235426"/>
            <a:ext cx="507068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4A7721-E06F-41E2-BB81-D67029DE220F}"/>
              </a:ext>
            </a:extLst>
          </p:cNvPr>
          <p:cNvSpPr txBox="1"/>
          <p:nvPr/>
        </p:nvSpPr>
        <p:spPr>
          <a:xfrm>
            <a:off x="6889905" y="1389182"/>
            <a:ext cx="426231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81986-ADED-48EC-B0E9-840FDA20B293}"/>
              </a:ext>
            </a:extLst>
          </p:cNvPr>
          <p:cNvSpPr txBox="1"/>
          <p:nvPr/>
        </p:nvSpPr>
        <p:spPr>
          <a:xfrm>
            <a:off x="7312999" y="658222"/>
            <a:ext cx="426231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A1BB0-8FF3-4B2A-9BCE-95660B7CCAE4}"/>
              </a:ext>
            </a:extLst>
          </p:cNvPr>
          <p:cNvSpPr txBox="1"/>
          <p:nvPr/>
        </p:nvSpPr>
        <p:spPr>
          <a:xfrm>
            <a:off x="7526114" y="31696"/>
            <a:ext cx="426231" cy="530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44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endParaRPr lang="en-US" sz="2844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41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ไม่มีคำอธิบาย">
            <a:extLst>
              <a:ext uri="{FF2B5EF4-FFF2-40B4-BE49-F238E27FC236}">
                <a16:creationId xmlns:a16="http://schemas.microsoft.com/office/drawing/2014/main" id="{EBF2A023-806E-42D3-B82E-7E7689E0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0" y="243978"/>
            <a:ext cx="3771376" cy="50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ไม่มีคำอธิบาย">
            <a:extLst>
              <a:ext uri="{FF2B5EF4-FFF2-40B4-BE49-F238E27FC236}">
                <a16:creationId xmlns:a16="http://schemas.microsoft.com/office/drawing/2014/main" id="{6AC0EFA5-8BCB-49A5-9C26-B9110E6A2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/>
          <a:stretch/>
        </p:blipFill>
        <p:spPr bwMode="auto">
          <a:xfrm>
            <a:off x="4941116" y="243978"/>
            <a:ext cx="3289270" cy="50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A4061-6C45-4711-9C3D-004EA72F4C37}"/>
              </a:ext>
            </a:extLst>
          </p:cNvPr>
          <p:cNvSpPr txBox="1"/>
          <p:nvPr/>
        </p:nvSpPr>
        <p:spPr>
          <a:xfrm>
            <a:off x="3624043" y="392186"/>
            <a:ext cx="20301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Bluetooth : HC-05</a:t>
            </a:r>
          </a:p>
        </p:txBody>
      </p:sp>
    </p:spTree>
    <p:extLst>
      <p:ext uri="{BB962C8B-B14F-4D97-AF65-F5344CB8AC3E}">
        <p14:creationId xmlns:p14="http://schemas.microsoft.com/office/powerpoint/2010/main" val="81826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A7477-C323-4D1E-B857-88AB74B5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945"/>
            <a:ext cx="9144000" cy="4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593E2-9AAB-42BF-B0D6-02188241A9C6}"/>
              </a:ext>
            </a:extLst>
          </p:cNvPr>
          <p:cNvSpPr txBox="1"/>
          <p:nvPr/>
        </p:nvSpPr>
        <p:spPr>
          <a:xfrm>
            <a:off x="6719582" y="1325461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Arduino Uno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28A96-02B9-469E-87B7-418D6863D9DB}"/>
              </a:ext>
            </a:extLst>
          </p:cNvPr>
          <p:cNvSpPr txBox="1"/>
          <p:nvPr/>
        </p:nvSpPr>
        <p:spPr>
          <a:xfrm>
            <a:off x="7626992" y="4799902"/>
            <a:ext cx="13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Bluetooth</a:t>
            </a:r>
            <a:b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HC-05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0204A-F4D6-462E-A30A-C603508AF72D}"/>
              </a:ext>
            </a:extLst>
          </p:cNvPr>
          <p:cNvSpPr txBox="1"/>
          <p:nvPr/>
        </p:nvSpPr>
        <p:spPr>
          <a:xfrm>
            <a:off x="3009553" y="5353575"/>
            <a:ext cx="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4560D-9758-4EED-8AE9-B191DC3C10BB}"/>
              </a:ext>
            </a:extLst>
          </p:cNvPr>
          <p:cNvSpPr txBox="1"/>
          <p:nvPr/>
        </p:nvSpPr>
        <p:spPr>
          <a:xfrm>
            <a:off x="38103" y="2693276"/>
            <a:ext cx="80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DC MOTOR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A800F-DD3B-4E6D-843F-6492A81F13D2}"/>
              </a:ext>
            </a:extLst>
          </p:cNvPr>
          <p:cNvSpPr txBox="1"/>
          <p:nvPr/>
        </p:nvSpPr>
        <p:spPr>
          <a:xfrm>
            <a:off x="1255555" y="3016442"/>
            <a:ext cx="135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PWM Motor Driver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46DB1B-E6B5-4DAC-A918-E2F4111A41C4}"/>
              </a:ext>
            </a:extLst>
          </p:cNvPr>
          <p:cNvSpPr/>
          <p:nvPr/>
        </p:nvSpPr>
        <p:spPr>
          <a:xfrm>
            <a:off x="6853105" y="4847629"/>
            <a:ext cx="251670" cy="2516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0F7AB0-7F4B-4784-A402-6BEC3F1C0B3F}"/>
              </a:ext>
            </a:extLst>
          </p:cNvPr>
          <p:cNvSpPr/>
          <p:nvPr/>
        </p:nvSpPr>
        <p:spPr>
          <a:xfrm>
            <a:off x="7868874" y="1777307"/>
            <a:ext cx="251670" cy="2516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1E87D0-94CA-468A-9209-FDEC7D2FD2E7}"/>
              </a:ext>
            </a:extLst>
          </p:cNvPr>
          <p:cNvSpPr/>
          <p:nvPr/>
        </p:nvSpPr>
        <p:spPr>
          <a:xfrm>
            <a:off x="2488035" y="2934049"/>
            <a:ext cx="251670" cy="2516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F289F7-67B6-4A5F-813E-FACC3BD9FF61}"/>
              </a:ext>
            </a:extLst>
          </p:cNvPr>
          <p:cNvSpPr/>
          <p:nvPr/>
        </p:nvSpPr>
        <p:spPr>
          <a:xfrm>
            <a:off x="903914" y="2307212"/>
            <a:ext cx="251670" cy="2516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86F39-7F06-4EE4-BDEA-1AE2FDEFF7A4}"/>
              </a:ext>
            </a:extLst>
          </p:cNvPr>
          <p:cNvSpPr/>
          <p:nvPr/>
        </p:nvSpPr>
        <p:spPr>
          <a:xfrm>
            <a:off x="376107" y="2360964"/>
            <a:ext cx="251670" cy="2516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66474E-24E2-4235-9E8B-2D05DA43C4DE}"/>
              </a:ext>
            </a:extLst>
          </p:cNvPr>
          <p:cNvCxnSpPr/>
          <p:nvPr/>
        </p:nvCxnSpPr>
        <p:spPr>
          <a:xfrm flipV="1">
            <a:off x="969281" y="4228051"/>
            <a:ext cx="312489" cy="57185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F2F4B9-8383-4080-9741-9CC0FB556740}"/>
              </a:ext>
            </a:extLst>
          </p:cNvPr>
          <p:cNvCxnSpPr>
            <a:cxnSpLocks/>
          </p:cNvCxnSpPr>
          <p:nvPr/>
        </p:nvCxnSpPr>
        <p:spPr>
          <a:xfrm>
            <a:off x="925585" y="3562481"/>
            <a:ext cx="382397" cy="328927"/>
          </a:xfrm>
          <a:prstGeom prst="straightConnector1">
            <a:avLst/>
          </a:prstGeom>
          <a:ln w="38100">
            <a:solidFill>
              <a:schemeClr val="tx1">
                <a:alpha val="8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BFF43A-362A-4221-B668-E528ABB3FAD2}"/>
              </a:ext>
            </a:extLst>
          </p:cNvPr>
          <p:cNvSpPr/>
          <p:nvPr/>
        </p:nvSpPr>
        <p:spPr>
          <a:xfrm>
            <a:off x="3917309" y="2789338"/>
            <a:ext cx="251670" cy="2516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E19668-92C7-48C6-9432-AFAAC7E47EF7}"/>
              </a:ext>
            </a:extLst>
          </p:cNvPr>
          <p:cNvSpPr txBox="1"/>
          <p:nvPr/>
        </p:nvSpPr>
        <p:spPr>
          <a:xfrm>
            <a:off x="289078" y="3354040"/>
            <a:ext cx="68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ขา</a:t>
            </a:r>
            <a:r>
              <a:rPr lang="en-US" sz="1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OUT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1FE0D-5FD5-4D35-AD17-1052FC8F56E3}"/>
              </a:ext>
            </a:extLst>
          </p:cNvPr>
          <p:cNvSpPr txBox="1"/>
          <p:nvPr/>
        </p:nvSpPr>
        <p:spPr>
          <a:xfrm>
            <a:off x="339060" y="4676589"/>
            <a:ext cx="68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ขา</a:t>
            </a:r>
            <a:r>
              <a:rPr lang="en-US" sz="1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OUT 3</a:t>
            </a:r>
          </a:p>
        </p:txBody>
      </p:sp>
    </p:spTree>
    <p:extLst>
      <p:ext uri="{BB962C8B-B14F-4D97-AF65-F5344CB8AC3E}">
        <p14:creationId xmlns:p14="http://schemas.microsoft.com/office/powerpoint/2010/main" val="14570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2DE2DF-5B21-4070-8F47-DEECAAB66891}"/>
              </a:ext>
            </a:extLst>
          </p:cNvPr>
          <p:cNvGrpSpPr/>
          <p:nvPr/>
        </p:nvGrpSpPr>
        <p:grpSpPr>
          <a:xfrm>
            <a:off x="311569" y="1027620"/>
            <a:ext cx="8557327" cy="4572686"/>
            <a:chOff x="311569" y="1027620"/>
            <a:chExt cx="8557327" cy="4572686"/>
          </a:xfrm>
        </p:grpSpPr>
        <p:pic>
          <p:nvPicPr>
            <p:cNvPr id="6146" name="Picture 2" descr="ไม่มีคำอธิบาย">
              <a:extLst>
                <a:ext uri="{FF2B5EF4-FFF2-40B4-BE49-F238E27FC236}">
                  <a16:creationId xmlns:a16="http://schemas.microsoft.com/office/drawing/2014/main" id="{0A6E3889-651F-4FC0-94AB-3DD1D203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69" y="1027620"/>
              <a:ext cx="4260431" cy="4572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ไม่มีคำอธิบาย">
              <a:extLst>
                <a:ext uri="{FF2B5EF4-FFF2-40B4-BE49-F238E27FC236}">
                  <a16:creationId xmlns:a16="http://schemas.microsoft.com/office/drawing/2014/main" id="{D824EC6C-A1FC-49F7-8263-FBFF012D0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49"/>
            <a:stretch/>
          </p:blipFill>
          <p:spPr bwMode="auto">
            <a:xfrm>
              <a:off x="4572000" y="1027620"/>
              <a:ext cx="4296896" cy="4527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9A93F363-DCF5-45AD-AB58-6FCC1E3C0050}"/>
              </a:ext>
            </a:extLst>
          </p:cNvPr>
          <p:cNvSpPr/>
          <p:nvPr/>
        </p:nvSpPr>
        <p:spPr>
          <a:xfrm>
            <a:off x="580800" y="1945615"/>
            <a:ext cx="589660" cy="413808"/>
          </a:xfrm>
          <a:prstGeom prst="arc">
            <a:avLst/>
          </a:prstGeom>
          <a:ln w="28575"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4E06BA6-BE2D-4923-9FC3-DF56F48CB97E}"/>
              </a:ext>
            </a:extLst>
          </p:cNvPr>
          <p:cNvSpPr/>
          <p:nvPr/>
        </p:nvSpPr>
        <p:spPr>
          <a:xfrm rot="10085088">
            <a:off x="799865" y="1870881"/>
            <a:ext cx="589660" cy="413808"/>
          </a:xfrm>
          <a:prstGeom prst="arc">
            <a:avLst/>
          </a:prstGeom>
          <a:ln w="28575">
            <a:solidFill>
              <a:srgbClr val="00B0F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1528C-A1C5-43AF-B31C-EA751AB57A8C}"/>
              </a:ext>
            </a:extLst>
          </p:cNvPr>
          <p:cNvCxnSpPr/>
          <p:nvPr/>
        </p:nvCxnSpPr>
        <p:spPr>
          <a:xfrm flipH="1">
            <a:off x="478104" y="1814467"/>
            <a:ext cx="12331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DB279-9C1C-4E4B-8EC8-600ADAAEBA67}"/>
              </a:ext>
            </a:extLst>
          </p:cNvPr>
          <p:cNvCxnSpPr>
            <a:cxnSpLocks/>
          </p:cNvCxnSpPr>
          <p:nvPr/>
        </p:nvCxnSpPr>
        <p:spPr>
          <a:xfrm>
            <a:off x="478104" y="1706808"/>
            <a:ext cx="16527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1F8BD-6B89-455F-91F0-CC2FA0D99C2B}"/>
              </a:ext>
            </a:extLst>
          </p:cNvPr>
          <p:cNvCxnSpPr>
            <a:cxnSpLocks/>
          </p:cNvCxnSpPr>
          <p:nvPr/>
        </p:nvCxnSpPr>
        <p:spPr>
          <a:xfrm flipH="1">
            <a:off x="3227258" y="2060376"/>
            <a:ext cx="91649" cy="5799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9556F-1813-4EE0-A5A1-5D2BD25027F5}"/>
              </a:ext>
            </a:extLst>
          </p:cNvPr>
          <p:cNvCxnSpPr>
            <a:cxnSpLocks/>
          </p:cNvCxnSpPr>
          <p:nvPr/>
        </p:nvCxnSpPr>
        <p:spPr>
          <a:xfrm>
            <a:off x="2130804" y="1947404"/>
            <a:ext cx="706437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3923A-4421-4BBE-BCDA-471485DC19D9}"/>
              </a:ext>
            </a:extLst>
          </p:cNvPr>
          <p:cNvCxnSpPr>
            <a:cxnSpLocks/>
          </p:cNvCxnSpPr>
          <p:nvPr/>
        </p:nvCxnSpPr>
        <p:spPr>
          <a:xfrm>
            <a:off x="1711285" y="3825380"/>
            <a:ext cx="0" cy="35489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2CA00D-3121-4E9A-B9EE-2733EA505A2B}"/>
              </a:ext>
            </a:extLst>
          </p:cNvPr>
          <p:cNvCxnSpPr>
            <a:cxnSpLocks/>
          </p:cNvCxnSpPr>
          <p:nvPr/>
        </p:nvCxnSpPr>
        <p:spPr>
          <a:xfrm>
            <a:off x="2323750" y="3766657"/>
            <a:ext cx="0" cy="6834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812EF2-8524-4123-9221-770AAEB28812}"/>
              </a:ext>
            </a:extLst>
          </p:cNvPr>
          <p:cNvCxnSpPr>
            <a:cxnSpLocks/>
          </p:cNvCxnSpPr>
          <p:nvPr/>
        </p:nvCxnSpPr>
        <p:spPr>
          <a:xfrm flipH="1">
            <a:off x="2225976" y="3429000"/>
            <a:ext cx="772969" cy="13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69335E-B77C-41F1-A68B-3A619229D498}"/>
              </a:ext>
            </a:extLst>
          </p:cNvPr>
          <p:cNvCxnSpPr>
            <a:cxnSpLocks/>
          </p:cNvCxnSpPr>
          <p:nvPr/>
        </p:nvCxnSpPr>
        <p:spPr>
          <a:xfrm>
            <a:off x="2259241" y="2640311"/>
            <a:ext cx="706437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F6C977-8395-4439-A415-27525348CE25}"/>
              </a:ext>
            </a:extLst>
          </p:cNvPr>
          <p:cNvCxnSpPr>
            <a:cxnSpLocks/>
          </p:cNvCxnSpPr>
          <p:nvPr/>
        </p:nvCxnSpPr>
        <p:spPr>
          <a:xfrm flipH="1" flipV="1">
            <a:off x="1865062" y="3825380"/>
            <a:ext cx="1" cy="4467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BA0FB9-9785-4974-A38B-5AB1C356D653}"/>
              </a:ext>
            </a:extLst>
          </p:cNvPr>
          <p:cNvCxnSpPr>
            <a:cxnSpLocks/>
          </p:cNvCxnSpPr>
          <p:nvPr/>
        </p:nvCxnSpPr>
        <p:spPr>
          <a:xfrm flipH="1" flipV="1">
            <a:off x="2059407" y="2867175"/>
            <a:ext cx="1" cy="4467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9A6400-9816-47F7-A862-BBBE3B926ECB}"/>
              </a:ext>
            </a:extLst>
          </p:cNvPr>
          <p:cNvCxnSpPr>
            <a:cxnSpLocks/>
          </p:cNvCxnSpPr>
          <p:nvPr/>
        </p:nvCxnSpPr>
        <p:spPr>
          <a:xfrm flipH="1">
            <a:off x="2085811" y="1845365"/>
            <a:ext cx="610491" cy="62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21730DE-5AA4-4670-933B-5D86C4FA2F20}"/>
              </a:ext>
            </a:extLst>
          </p:cNvPr>
          <p:cNvSpPr/>
          <p:nvPr/>
        </p:nvSpPr>
        <p:spPr>
          <a:xfrm>
            <a:off x="1918524" y="1421689"/>
            <a:ext cx="212280" cy="21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2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DCBCE3-0026-4F76-B362-0992897F705D}"/>
              </a:ext>
            </a:extLst>
          </p:cNvPr>
          <p:cNvSpPr/>
          <p:nvPr/>
        </p:nvSpPr>
        <p:spPr>
          <a:xfrm>
            <a:off x="2783798" y="1646495"/>
            <a:ext cx="212280" cy="21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3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B2BCE4-40C9-4C29-8A78-ACC180CC9695}"/>
              </a:ext>
            </a:extLst>
          </p:cNvPr>
          <p:cNvSpPr/>
          <p:nvPr/>
        </p:nvSpPr>
        <p:spPr>
          <a:xfrm>
            <a:off x="1468289" y="3649554"/>
            <a:ext cx="212280" cy="21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AD8867-4065-49AA-9B30-6201518EC0A9}"/>
              </a:ext>
            </a:extLst>
          </p:cNvPr>
          <p:cNvSpPr/>
          <p:nvPr/>
        </p:nvSpPr>
        <p:spPr>
          <a:xfrm>
            <a:off x="2098479" y="3998257"/>
            <a:ext cx="212280" cy="21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5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DF072E-07CE-4D2D-9FDB-3C45D01F062E}"/>
              </a:ext>
            </a:extLst>
          </p:cNvPr>
          <p:cNvSpPr/>
          <p:nvPr/>
        </p:nvSpPr>
        <p:spPr>
          <a:xfrm>
            <a:off x="2441784" y="2341103"/>
            <a:ext cx="212280" cy="21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6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A8E0AB-E215-4EC9-BEB9-9A7B542410F3}"/>
              </a:ext>
            </a:extLst>
          </p:cNvPr>
          <p:cNvSpPr/>
          <p:nvPr/>
        </p:nvSpPr>
        <p:spPr>
          <a:xfrm>
            <a:off x="770979" y="2337651"/>
            <a:ext cx="212280" cy="21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0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43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Anavit Kongton</dc:creator>
  <cp:lastModifiedBy>Anavit Kongton</cp:lastModifiedBy>
  <cp:revision>19</cp:revision>
  <dcterms:created xsi:type="dcterms:W3CDTF">2021-05-17T18:41:22Z</dcterms:created>
  <dcterms:modified xsi:type="dcterms:W3CDTF">2021-05-27T11:51:44Z</dcterms:modified>
</cp:coreProperties>
</file>