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5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383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873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020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284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20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06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73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477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430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524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CD48-CD34-40F6-A216-EBB44A6F8CEB}" type="datetimeFigureOut">
              <a:rPr lang="th-TH" smtClean="0"/>
              <a:t>15/03/64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1C22-E865-450F-B5DF-729E39DD02D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902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899F770-1370-4CFA-92CE-D43F8325FED2}"/>
              </a:ext>
            </a:extLst>
          </p:cNvPr>
          <p:cNvGrpSpPr/>
          <p:nvPr/>
        </p:nvGrpSpPr>
        <p:grpSpPr>
          <a:xfrm>
            <a:off x="600782" y="250136"/>
            <a:ext cx="3320207" cy="1763285"/>
            <a:chOff x="600782" y="250136"/>
            <a:chExt cx="3320207" cy="17632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DFCCDA-C986-41E3-B509-47B5CFAFCD0F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ฝาบน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ED52107-DE61-4AD7-A069-1E78EDCB31F6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89A504-B12C-468E-B859-95B7EB841359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50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E021816-D26A-4864-92C2-EDB14A464F15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E0C721-AA85-4C6A-A816-9CFDB3BD57FD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72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46DCEE-9CF0-427F-A82F-CC564993822B}"/>
              </a:ext>
            </a:extLst>
          </p:cNvPr>
          <p:cNvGrpSpPr/>
          <p:nvPr/>
        </p:nvGrpSpPr>
        <p:grpSpPr>
          <a:xfrm>
            <a:off x="600782" y="2140669"/>
            <a:ext cx="3320207" cy="1763285"/>
            <a:chOff x="600782" y="250136"/>
            <a:chExt cx="3320207" cy="176328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A8C679-13F7-420B-9CAA-463BD92C735E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ฝาล่าง</a:t>
              </a:r>
              <a:r>
                <a:rPr lang="en-US" dirty="0"/>
                <a:t> </a:t>
              </a:r>
              <a:r>
                <a:rPr lang="th-TH" dirty="0"/>
                <a:t>(</a:t>
              </a:r>
              <a:r>
                <a:rPr lang="th-TH"/>
                <a:t>ฐานล่าง)</a:t>
              </a:r>
              <a:endParaRPr lang="th-TH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EF09AE8-A54B-45A1-B046-F02777F4E8EA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5993D7-8546-4D94-8875-E459703EAE9C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50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AFE879-A2DC-4E31-930A-864DB6BC534C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8F2076-5DFB-4B90-8803-4BC670335614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72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C9BE3F-3D1B-4051-95F4-193E263DEEC2}"/>
              </a:ext>
            </a:extLst>
          </p:cNvPr>
          <p:cNvGrpSpPr/>
          <p:nvPr/>
        </p:nvGrpSpPr>
        <p:grpSpPr>
          <a:xfrm>
            <a:off x="600782" y="4329580"/>
            <a:ext cx="3320207" cy="1763285"/>
            <a:chOff x="600782" y="250136"/>
            <a:chExt cx="3320207" cy="17632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82B3DB-5729-48D3-BD53-B9C739AEF371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ฝาหลัง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3AA0D5-5256-4A29-AD91-ED0E2F83D46D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AC5BBB-3EA7-4571-A21B-5FE85BA1AB66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19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6F14224-0B98-4035-BD7C-87666D90B50A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41840D-5577-404E-A740-5FEA7A4BD03A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72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B3A59B-2B09-440B-9108-5BE2DA153458}"/>
              </a:ext>
            </a:extLst>
          </p:cNvPr>
          <p:cNvGrpSpPr/>
          <p:nvPr/>
        </p:nvGrpSpPr>
        <p:grpSpPr>
          <a:xfrm>
            <a:off x="3994276" y="251661"/>
            <a:ext cx="3320207" cy="1763285"/>
            <a:chOff x="600782" y="250136"/>
            <a:chExt cx="3320207" cy="17632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ABEEA4-DFA7-41BF-80B7-3FC13B90B340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ฝาซ้าย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6016705-6206-4094-95D4-039C75BAB16C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D6E2F8-FCB8-4B0D-AF2F-3E5C6D1938D3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20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AD52990-00B9-4D72-AD49-C9E24D6A41C8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4258FF-C749-486A-BB9E-40529311CB48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50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88BF42-DCE3-4E4C-94B7-B9202109E8A5}"/>
              </a:ext>
            </a:extLst>
          </p:cNvPr>
          <p:cNvGrpSpPr/>
          <p:nvPr/>
        </p:nvGrpSpPr>
        <p:grpSpPr>
          <a:xfrm>
            <a:off x="3994276" y="2221221"/>
            <a:ext cx="3320207" cy="1763285"/>
            <a:chOff x="600782" y="250136"/>
            <a:chExt cx="3320207" cy="176328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BA7634-8B74-4A9F-B9E7-271DD3567F6D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ฝาขวา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94BBB8F-CDAD-4AAE-A966-F2D7CCAD221F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26CA96-E7DE-4FAD-9E09-7078F5986E97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20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6D22689-138D-4DBE-8049-46A7020F3D26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651679-2ED8-42E1-A8BA-576F72CF4CCF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50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3C3654-EF31-41CA-B861-5FF35685B7B0}"/>
              </a:ext>
            </a:extLst>
          </p:cNvPr>
          <p:cNvGrpSpPr/>
          <p:nvPr/>
        </p:nvGrpSpPr>
        <p:grpSpPr>
          <a:xfrm>
            <a:off x="3994276" y="4329580"/>
            <a:ext cx="3320207" cy="1763285"/>
            <a:chOff x="600782" y="250136"/>
            <a:chExt cx="3320207" cy="17632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030D0AD-F11A-454F-9D03-316CE7B78BAF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ฐาน (กลางรับลิ้นชัก)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0EC87E3-EC88-4726-9A90-84B766290894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26223B-858B-4B65-BF9A-300CC780FBD2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49.5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8AE8C8-C238-4B80-B07A-BE2EBEACB232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C7A936-B880-40D0-8871-17388F0E7393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72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pic>
        <p:nvPicPr>
          <p:cNvPr id="49" name="Picture 4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BECA0D-6D22-49BD-B332-58AD1F0C6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511" y="544122"/>
            <a:ext cx="3676707" cy="178687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5FD4B7B-D6F8-4ECB-B248-8F1E0FB22155}"/>
              </a:ext>
            </a:extLst>
          </p:cNvPr>
          <p:cNvSpPr txBox="1"/>
          <p:nvPr/>
        </p:nvSpPr>
        <p:spPr>
          <a:xfrm>
            <a:off x="7954392" y="2805344"/>
            <a:ext cx="289412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ใช้แผ่น</a:t>
            </a:r>
            <a:r>
              <a:rPr lang="th-TH" dirty="0" err="1"/>
              <a:t>อะคริลิค</a:t>
            </a:r>
            <a:r>
              <a:rPr lang="th-TH" dirty="0"/>
              <a:t> 5 </a:t>
            </a:r>
            <a:r>
              <a:rPr lang="th-TH" dirty="0" err="1"/>
              <a:t>มิล</a:t>
            </a:r>
            <a:r>
              <a:rPr lang="th-TH" dirty="0"/>
              <a:t> ทุกแผ่น </a:t>
            </a:r>
            <a:br>
              <a:rPr lang="th-TH" dirty="0"/>
            </a:br>
            <a:r>
              <a:rPr lang="th-TH" dirty="0"/>
              <a:t>ทั้งหมด 6 แผ่น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0D33A-F786-4A2E-A6E2-BB7F79F8A7B3}"/>
              </a:ext>
            </a:extLst>
          </p:cNvPr>
          <p:cNvGrpSpPr/>
          <p:nvPr/>
        </p:nvGrpSpPr>
        <p:grpSpPr>
          <a:xfrm>
            <a:off x="7852574" y="4329580"/>
            <a:ext cx="3320207" cy="1763285"/>
            <a:chOff x="600782" y="250136"/>
            <a:chExt cx="3320207" cy="176328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198010-959F-4E7D-9C6E-581B61F5AF87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  <a:p>
              <a:pPr algn="ctr"/>
              <a:endParaRPr lang="th-TH" dirty="0"/>
            </a:p>
            <a:p>
              <a:pPr algn="ctr"/>
              <a:endParaRPr lang="th-TH" dirty="0"/>
            </a:p>
            <a:p>
              <a:pPr algn="ctr"/>
              <a:r>
                <a:rPr lang="th-TH" dirty="0"/>
                <a:t>ฐาน (กลางรับลิ้นชัก)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061F339-C67D-40F7-8360-BF8EB45E7AC6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813CCE-66CE-4A89-8C75-29EE41777952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49.5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EABC415-A109-4954-9E64-89B5AD5E9B6A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7DDBA2-F239-4FBA-A4B0-B5CD85D87F8B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72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013FF1C-D753-43A2-AC20-B1E2C577374F}"/>
              </a:ext>
            </a:extLst>
          </p:cNvPr>
          <p:cNvSpPr/>
          <p:nvPr/>
        </p:nvSpPr>
        <p:spPr>
          <a:xfrm>
            <a:off x="8191127" y="4857738"/>
            <a:ext cx="2262033" cy="245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bg1"/>
                </a:solidFill>
              </a:rPr>
              <a:t>เจาะรู (ลอดสายไฟ)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D71D0-0D30-4C5A-9B3A-5BA43BF87332}"/>
              </a:ext>
            </a:extLst>
          </p:cNvPr>
          <p:cNvCxnSpPr>
            <a:cxnSpLocks/>
          </p:cNvCxnSpPr>
          <p:nvPr/>
        </p:nvCxnSpPr>
        <p:spPr>
          <a:xfrm>
            <a:off x="10077850" y="4875181"/>
            <a:ext cx="0" cy="2280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B7189-14C7-496F-A04B-37DCD35C64B0}"/>
              </a:ext>
            </a:extLst>
          </p:cNvPr>
          <p:cNvCxnSpPr>
            <a:cxnSpLocks/>
          </p:cNvCxnSpPr>
          <p:nvPr/>
        </p:nvCxnSpPr>
        <p:spPr>
          <a:xfrm>
            <a:off x="7857926" y="5103278"/>
            <a:ext cx="33068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1E6E08B-3283-43F7-BEAC-F460F7009780}"/>
              </a:ext>
            </a:extLst>
          </p:cNvPr>
          <p:cNvSpPr txBox="1"/>
          <p:nvPr/>
        </p:nvSpPr>
        <p:spPr>
          <a:xfrm>
            <a:off x="9727192" y="5094549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30 MM</a:t>
            </a:r>
            <a:endParaRPr lang="th-TH" sz="14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3ADAFF-521A-45AA-A21F-24D1DC694A53}"/>
              </a:ext>
            </a:extLst>
          </p:cNvPr>
          <p:cNvSpPr txBox="1"/>
          <p:nvPr/>
        </p:nvSpPr>
        <p:spPr>
          <a:xfrm>
            <a:off x="7483944" y="4826619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20 MM</a:t>
            </a:r>
            <a:endParaRPr lang="th-TH" sz="1400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4B7749-CCD6-45B1-A5D2-2055115D3A11}"/>
              </a:ext>
            </a:extLst>
          </p:cNvPr>
          <p:cNvCxnSpPr>
            <a:cxnSpLocks/>
          </p:cNvCxnSpPr>
          <p:nvPr/>
        </p:nvCxnSpPr>
        <p:spPr>
          <a:xfrm>
            <a:off x="8188615" y="4826619"/>
            <a:ext cx="226454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39D5DC-D48A-4467-87F4-D4BEB3492BA8}"/>
              </a:ext>
            </a:extLst>
          </p:cNvPr>
          <p:cNvSpPr txBox="1"/>
          <p:nvPr/>
        </p:nvSpPr>
        <p:spPr>
          <a:xfrm>
            <a:off x="8816751" y="4634244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68 MM</a:t>
            </a:r>
            <a:endParaRPr lang="th-TH" sz="14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3BD33A-7431-4615-BF39-23C0FBD56610}"/>
              </a:ext>
            </a:extLst>
          </p:cNvPr>
          <p:cNvSpPr txBox="1"/>
          <p:nvPr/>
        </p:nvSpPr>
        <p:spPr>
          <a:xfrm>
            <a:off x="10322068" y="4807409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20 MM</a:t>
            </a:r>
            <a:endParaRPr lang="th-TH" sz="14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B138F1-ED6F-446D-BA37-A0A3C5000D5B}"/>
              </a:ext>
            </a:extLst>
          </p:cNvPr>
          <p:cNvCxnSpPr>
            <a:cxnSpLocks/>
          </p:cNvCxnSpPr>
          <p:nvPr/>
        </p:nvCxnSpPr>
        <p:spPr>
          <a:xfrm>
            <a:off x="10459660" y="5089352"/>
            <a:ext cx="2436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77A75F-994A-4CFF-87E3-566C71243A33}"/>
              </a:ext>
            </a:extLst>
          </p:cNvPr>
          <p:cNvCxnSpPr>
            <a:cxnSpLocks/>
          </p:cNvCxnSpPr>
          <p:nvPr/>
        </p:nvCxnSpPr>
        <p:spPr>
          <a:xfrm>
            <a:off x="10134300" y="4611015"/>
            <a:ext cx="0" cy="2280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437C37F-7E44-4180-A583-5269636BE0D2}"/>
              </a:ext>
            </a:extLst>
          </p:cNvPr>
          <p:cNvSpPr txBox="1"/>
          <p:nvPr/>
        </p:nvSpPr>
        <p:spPr>
          <a:xfrm>
            <a:off x="10029093" y="4570598"/>
            <a:ext cx="86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20 MM</a:t>
            </a:r>
            <a:endParaRPr lang="th-TH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849C3-6A25-4488-A071-2250B8CAB28B}"/>
              </a:ext>
            </a:extLst>
          </p:cNvPr>
          <p:cNvSpPr/>
          <p:nvPr/>
        </p:nvSpPr>
        <p:spPr>
          <a:xfrm>
            <a:off x="577048" y="630315"/>
            <a:ext cx="3977197" cy="221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CF36FB-D25B-4245-9539-88B6D1A4F141}"/>
              </a:ext>
            </a:extLst>
          </p:cNvPr>
          <p:cNvCxnSpPr>
            <a:cxnSpLocks/>
          </p:cNvCxnSpPr>
          <p:nvPr/>
        </p:nvCxnSpPr>
        <p:spPr>
          <a:xfrm>
            <a:off x="4669654" y="568170"/>
            <a:ext cx="0" cy="28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AF0CD9-7EAD-4B32-A307-C1170FD62511}"/>
              </a:ext>
            </a:extLst>
          </p:cNvPr>
          <p:cNvSpPr txBox="1"/>
          <p:nvPr/>
        </p:nvSpPr>
        <p:spPr>
          <a:xfrm>
            <a:off x="4696286" y="556619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5 </a:t>
            </a:r>
            <a:r>
              <a:rPr lang="th-TH" dirty="0" err="1"/>
              <a:t>มิล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933A92-B2A5-44B8-BB2D-B47362BDFA82}"/>
              </a:ext>
            </a:extLst>
          </p:cNvPr>
          <p:cNvSpPr/>
          <p:nvPr/>
        </p:nvSpPr>
        <p:spPr>
          <a:xfrm>
            <a:off x="577047" y="946380"/>
            <a:ext cx="3977197" cy="1294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ช่องว่าง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9255D5-6DB8-4567-A168-1C11B106E648}"/>
              </a:ext>
            </a:extLst>
          </p:cNvPr>
          <p:cNvCxnSpPr>
            <a:cxnSpLocks/>
          </p:cNvCxnSpPr>
          <p:nvPr/>
        </p:nvCxnSpPr>
        <p:spPr>
          <a:xfrm>
            <a:off x="4669654" y="1031289"/>
            <a:ext cx="0" cy="1209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B79D3A-9E89-4833-9E98-FA8DD299947F}"/>
              </a:ext>
            </a:extLst>
          </p:cNvPr>
          <p:cNvSpPr txBox="1"/>
          <p:nvPr/>
        </p:nvSpPr>
        <p:spPr>
          <a:xfrm>
            <a:off x="4705132" y="1451499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100 </a:t>
            </a:r>
            <a:r>
              <a:rPr lang="th-TH" dirty="0" err="1"/>
              <a:t>มิล</a:t>
            </a:r>
            <a:endParaRPr lang="th-T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0003-DAB9-4C85-BA49-E4B5EE868197}"/>
              </a:ext>
            </a:extLst>
          </p:cNvPr>
          <p:cNvSpPr/>
          <p:nvPr/>
        </p:nvSpPr>
        <p:spPr>
          <a:xfrm>
            <a:off x="577047" y="2320656"/>
            <a:ext cx="3977197" cy="221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F7946-D94A-441F-A8B8-C0DED904B41C}"/>
              </a:ext>
            </a:extLst>
          </p:cNvPr>
          <p:cNvSpPr txBox="1"/>
          <p:nvPr/>
        </p:nvSpPr>
        <p:spPr>
          <a:xfrm>
            <a:off x="4669654" y="2316217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5 </a:t>
            </a:r>
            <a:r>
              <a:rPr lang="th-TH" dirty="0" err="1"/>
              <a:t>มิล</a:t>
            </a:r>
            <a:endParaRPr lang="th-T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E8829-AC12-4B85-B97C-B2C42F791BA2}"/>
              </a:ext>
            </a:extLst>
          </p:cNvPr>
          <p:cNvCxnSpPr>
            <a:cxnSpLocks/>
          </p:cNvCxnSpPr>
          <p:nvPr/>
        </p:nvCxnSpPr>
        <p:spPr>
          <a:xfrm>
            <a:off x="4671133" y="2289583"/>
            <a:ext cx="0" cy="28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1AB955-AB48-4DA2-91B7-8248BA75113F}"/>
              </a:ext>
            </a:extLst>
          </p:cNvPr>
          <p:cNvSpPr/>
          <p:nvPr/>
        </p:nvSpPr>
        <p:spPr>
          <a:xfrm>
            <a:off x="577046" y="2631997"/>
            <a:ext cx="3977197" cy="797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FF0000"/>
                </a:solidFill>
              </a:rPr>
              <a:t>ช่องว่าง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B9DF9E-1EFB-47ED-8A43-DA436A311B8C}"/>
              </a:ext>
            </a:extLst>
          </p:cNvPr>
          <p:cNvCxnSpPr>
            <a:cxnSpLocks/>
          </p:cNvCxnSpPr>
          <p:nvPr/>
        </p:nvCxnSpPr>
        <p:spPr>
          <a:xfrm>
            <a:off x="4669654" y="2685549"/>
            <a:ext cx="0" cy="7434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05BFE1-75A7-453E-A6EA-CEB638C79A2D}"/>
              </a:ext>
            </a:extLst>
          </p:cNvPr>
          <p:cNvSpPr txBox="1"/>
          <p:nvPr/>
        </p:nvSpPr>
        <p:spPr>
          <a:xfrm>
            <a:off x="4696286" y="3026431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8.5 </a:t>
            </a:r>
            <a:r>
              <a:rPr lang="th-TH" dirty="0" err="1"/>
              <a:t>มิล</a:t>
            </a:r>
            <a:endParaRPr lang="th-T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5D3F4-E9F1-4F71-ABA2-4785DDEC6F30}"/>
              </a:ext>
            </a:extLst>
          </p:cNvPr>
          <p:cNvSpPr/>
          <p:nvPr/>
        </p:nvSpPr>
        <p:spPr>
          <a:xfrm>
            <a:off x="577046" y="3502696"/>
            <a:ext cx="3977197" cy="2219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224884-F7BC-489B-985D-ACE324DD4A16}"/>
              </a:ext>
            </a:extLst>
          </p:cNvPr>
          <p:cNvCxnSpPr>
            <a:cxnSpLocks/>
          </p:cNvCxnSpPr>
          <p:nvPr/>
        </p:nvCxnSpPr>
        <p:spPr>
          <a:xfrm>
            <a:off x="4669652" y="3480954"/>
            <a:ext cx="0" cy="28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B17327-ED9B-4342-A9E0-2ED525AF34D0}"/>
              </a:ext>
            </a:extLst>
          </p:cNvPr>
          <p:cNvSpPr txBox="1"/>
          <p:nvPr/>
        </p:nvSpPr>
        <p:spPr>
          <a:xfrm>
            <a:off x="4696284" y="3429000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5 </a:t>
            </a:r>
            <a:r>
              <a:rPr lang="th-TH" dirty="0" err="1"/>
              <a:t>มิล</a:t>
            </a:r>
            <a:endParaRPr lang="th-TH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B5F4B-1AE6-4B8E-961F-E6D45D26FBA8}"/>
              </a:ext>
            </a:extLst>
          </p:cNvPr>
          <p:cNvCxnSpPr>
            <a:cxnSpLocks/>
          </p:cNvCxnSpPr>
          <p:nvPr/>
        </p:nvCxnSpPr>
        <p:spPr>
          <a:xfrm>
            <a:off x="5397592" y="611079"/>
            <a:ext cx="0" cy="318725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00E9DF-702D-463B-AF4B-0AB8848AFFC3}"/>
              </a:ext>
            </a:extLst>
          </p:cNvPr>
          <p:cNvSpPr txBox="1"/>
          <p:nvPr/>
        </p:nvSpPr>
        <p:spPr>
          <a:xfrm>
            <a:off x="5726083" y="2284859"/>
            <a:ext cx="7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200 </a:t>
            </a:r>
            <a:r>
              <a:rPr lang="th-TH" dirty="0" err="1"/>
              <a:t>มิล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2085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F650DF-9D37-4A8B-8E78-2C1873D6D765}"/>
              </a:ext>
            </a:extLst>
          </p:cNvPr>
          <p:cNvGrpSpPr/>
          <p:nvPr/>
        </p:nvGrpSpPr>
        <p:grpSpPr>
          <a:xfrm>
            <a:off x="290063" y="184666"/>
            <a:ext cx="3320207" cy="1763285"/>
            <a:chOff x="600782" y="250136"/>
            <a:chExt cx="3320207" cy="17632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B5FC0C-6445-4C4D-BEA5-B076FF4DF10A}"/>
                </a:ext>
              </a:extLst>
            </p:cNvPr>
            <p:cNvSpPr/>
            <p:nvPr/>
          </p:nvSpPr>
          <p:spPr>
            <a:xfrm>
              <a:off x="600782" y="548514"/>
              <a:ext cx="2939143" cy="14649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ขอบกั้นช่องลิ้นชักยา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0AB07AB-F285-49E5-AD40-D1CFD2356D79}"/>
                </a:ext>
              </a:extLst>
            </p:cNvPr>
            <p:cNvCxnSpPr/>
            <p:nvPr/>
          </p:nvCxnSpPr>
          <p:spPr>
            <a:xfrm>
              <a:off x="600782" y="470517"/>
              <a:ext cx="28941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D293FF-3F9D-4A3C-8AB5-81D82F357496}"/>
                </a:ext>
              </a:extLst>
            </p:cNvPr>
            <p:cNvSpPr txBox="1"/>
            <p:nvPr/>
          </p:nvSpPr>
          <p:spPr>
            <a:xfrm rot="5400000">
              <a:off x="3216685" y="1058443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400" dirty="0"/>
                <a:t>100 </a:t>
              </a:r>
              <a:r>
                <a:rPr lang="en-US" sz="1400" dirty="0"/>
                <a:t>MM</a:t>
              </a:r>
              <a:endParaRPr lang="th-TH" sz="14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08110E3-FD90-4C40-A6D7-7B0649D0F0DB}"/>
                </a:ext>
              </a:extLst>
            </p:cNvPr>
            <p:cNvCxnSpPr/>
            <p:nvPr/>
          </p:nvCxnSpPr>
          <p:spPr>
            <a:xfrm>
              <a:off x="3613212" y="548514"/>
              <a:ext cx="0" cy="14649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42A704-CB25-40BA-A416-98EDAFA5AABB}"/>
                </a:ext>
              </a:extLst>
            </p:cNvPr>
            <p:cNvSpPr txBox="1"/>
            <p:nvPr/>
          </p:nvSpPr>
          <p:spPr>
            <a:xfrm>
              <a:off x="1519937" y="250136"/>
              <a:ext cx="110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400 MM</a:t>
              </a:r>
              <a:endParaRPr lang="th-TH" sz="1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1B2C5C-C641-4D9C-841F-31267228D2DD}"/>
              </a:ext>
            </a:extLst>
          </p:cNvPr>
          <p:cNvSpPr txBox="1"/>
          <p:nvPr/>
        </p:nvSpPr>
        <p:spPr>
          <a:xfrm>
            <a:off x="5359153" y="0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cs typeface="+mj-cs"/>
              </a:rPr>
              <a:t>ขอบกั้นช่องลิ้นชักยา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56B06-AA5C-4C46-8E4A-A11991FEDE64}"/>
              </a:ext>
            </a:extLst>
          </p:cNvPr>
          <p:cNvSpPr txBox="1"/>
          <p:nvPr/>
        </p:nvSpPr>
        <p:spPr>
          <a:xfrm>
            <a:off x="4110361" y="596446"/>
            <a:ext cx="2894120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dirty="0"/>
              <a:t>ใช้แผ่น</a:t>
            </a:r>
            <a:r>
              <a:rPr lang="th-TH" dirty="0" err="1"/>
              <a:t>อะคริลิค</a:t>
            </a:r>
            <a:r>
              <a:rPr lang="th-TH" dirty="0"/>
              <a:t> 2 </a:t>
            </a:r>
            <a:r>
              <a:rPr lang="th-TH" dirty="0" err="1"/>
              <a:t>มิล</a:t>
            </a:r>
            <a:r>
              <a:rPr lang="th-TH" dirty="0"/>
              <a:t> ทุกแผ่น ทั้งหมด 6 แผ่น จะได้พื้นที่ความกว้างทั้งหมด 0.2 * 6 </a:t>
            </a:r>
            <a:r>
              <a:rPr lang="en-US" dirty="0"/>
              <a:t>= 1.8 </a:t>
            </a:r>
            <a:br>
              <a:rPr lang="en-US" dirty="0"/>
            </a:br>
            <a:r>
              <a:rPr lang="th-TH" dirty="0"/>
              <a:t>ความกว้างลิ้นชัก + ความกว้างขอบกั้นลิ้นชัก </a:t>
            </a:r>
            <a:r>
              <a:rPr lang="en-US" dirty="0"/>
              <a:t>:</a:t>
            </a:r>
            <a:r>
              <a:rPr lang="th-TH" dirty="0"/>
              <a:t> 66.5 + 1.8 </a:t>
            </a:r>
            <a:r>
              <a:rPr lang="en-US" dirty="0"/>
              <a:t> = 68.3 / 72 </a:t>
            </a:r>
            <a:br>
              <a:rPr lang="en-US" dirty="0"/>
            </a:br>
            <a:r>
              <a:rPr lang="th-TH" dirty="0"/>
              <a:t>เหลือพื้นที่ว่าง 3.7 เพื่อไว้สำหรับช่องสำหรับใส่ลิ้นชัก </a:t>
            </a:r>
          </a:p>
        </p:txBody>
      </p:sp>
    </p:spTree>
    <p:extLst>
      <p:ext uri="{BB962C8B-B14F-4D97-AF65-F5344CB8AC3E}">
        <p14:creationId xmlns:p14="http://schemas.microsoft.com/office/powerpoint/2010/main" val="39734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E739F5-272A-4D26-9009-5BEB45D7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20" y="0"/>
            <a:ext cx="9800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8FD78-C348-4D87-8E6D-A61D7291F7AC}"/>
              </a:ext>
            </a:extLst>
          </p:cNvPr>
          <p:cNvSpPr txBox="1"/>
          <p:nvPr/>
        </p:nvSpPr>
        <p:spPr>
          <a:xfrm>
            <a:off x="1828800" y="615820"/>
            <a:ext cx="3741576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th-TH" sz="4400" dirty="0">
                <a:cs typeface="+mj-cs"/>
              </a:rPr>
              <a:t>ช่องสีขาว คือ ตัดให้เป็นช่องว่างภายในชิ้นงาน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4EB1432-45E2-4FD7-B6AA-023D2F00844F}"/>
              </a:ext>
            </a:extLst>
          </p:cNvPr>
          <p:cNvSpPr/>
          <p:nvPr/>
        </p:nvSpPr>
        <p:spPr>
          <a:xfrm rot="5400000">
            <a:off x="4562760" y="1831806"/>
            <a:ext cx="1500326" cy="514905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96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170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Anavit Kongton</dc:creator>
  <cp:lastModifiedBy>Anavit Kongton</cp:lastModifiedBy>
  <cp:revision>14</cp:revision>
  <dcterms:created xsi:type="dcterms:W3CDTF">2021-03-15T07:29:49Z</dcterms:created>
  <dcterms:modified xsi:type="dcterms:W3CDTF">2021-03-15T09:54:15Z</dcterms:modified>
</cp:coreProperties>
</file>