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699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475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514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14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84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61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119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585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22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3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10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C3FA-7978-430C-8657-E1B478CBF830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CB39-7B2E-4354-88AE-2AE6F75FF4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991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BA4A76D4-29AB-4971-A084-40AA7E71F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0" t="1352" r="18050" b="7826"/>
          <a:stretch/>
        </p:blipFill>
        <p:spPr>
          <a:xfrm>
            <a:off x="212035" y="159531"/>
            <a:ext cx="3084085" cy="2469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5E154D-6FF9-4E36-93A4-2E8CA188087C}"/>
              </a:ext>
            </a:extLst>
          </p:cNvPr>
          <p:cNvSpPr/>
          <p:nvPr/>
        </p:nvSpPr>
        <p:spPr>
          <a:xfrm>
            <a:off x="3990858" y="172862"/>
            <a:ext cx="1683026" cy="168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395C1-A542-475A-8427-B9AC1FC17E38}"/>
              </a:ext>
            </a:extLst>
          </p:cNvPr>
          <p:cNvCxnSpPr/>
          <p:nvPr/>
        </p:nvCxnSpPr>
        <p:spPr>
          <a:xfrm>
            <a:off x="3942881" y="172862"/>
            <a:ext cx="0" cy="165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44438F-02A7-43F3-A9EE-FE4B32B373F1}"/>
              </a:ext>
            </a:extLst>
          </p:cNvPr>
          <p:cNvSpPr txBox="1"/>
          <p:nvPr/>
        </p:nvSpPr>
        <p:spPr>
          <a:xfrm>
            <a:off x="4043469" y="781038"/>
            <a:ext cx="71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9.3</a:t>
            </a:r>
            <a:br>
              <a:rPr lang="en-US" dirty="0"/>
            </a:br>
            <a:endParaRPr lang="th-T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FDB3F-9411-45D1-B371-143F4F237731}"/>
              </a:ext>
            </a:extLst>
          </p:cNvPr>
          <p:cNvCxnSpPr>
            <a:cxnSpLocks/>
          </p:cNvCxnSpPr>
          <p:nvPr/>
        </p:nvCxnSpPr>
        <p:spPr>
          <a:xfrm>
            <a:off x="4150226" y="1979040"/>
            <a:ext cx="13642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A3DF3E-9E48-4795-96AA-738D463A22D6}"/>
              </a:ext>
            </a:extLst>
          </p:cNvPr>
          <p:cNvSpPr txBox="1"/>
          <p:nvPr/>
        </p:nvSpPr>
        <p:spPr>
          <a:xfrm>
            <a:off x="4538742" y="1964583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8.5</a:t>
            </a:r>
            <a:endParaRPr lang="th-T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9D3D60-DDF4-46E3-8E79-AA3572B4331D}"/>
              </a:ext>
            </a:extLst>
          </p:cNvPr>
          <p:cNvSpPr/>
          <p:nvPr/>
        </p:nvSpPr>
        <p:spPr>
          <a:xfrm>
            <a:off x="3474215" y="64167"/>
            <a:ext cx="4001729" cy="27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731B5D-A4C6-4F61-8A4B-90E7D4688DFE}"/>
              </a:ext>
            </a:extLst>
          </p:cNvPr>
          <p:cNvSpPr txBox="1"/>
          <p:nvPr/>
        </p:nvSpPr>
        <p:spPr>
          <a:xfrm>
            <a:off x="5123888" y="2465063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AEA619-963E-44FC-9CFD-BE396C6CDC47}"/>
              </a:ext>
            </a:extLst>
          </p:cNvPr>
          <p:cNvGrpSpPr/>
          <p:nvPr/>
        </p:nvGrpSpPr>
        <p:grpSpPr>
          <a:xfrm>
            <a:off x="5923384" y="56802"/>
            <a:ext cx="1770712" cy="2241423"/>
            <a:chOff x="5721860" y="64167"/>
            <a:chExt cx="1770712" cy="22414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8C3743-C53A-481A-A316-E37437D839FB}"/>
                </a:ext>
              </a:extLst>
            </p:cNvPr>
            <p:cNvSpPr/>
            <p:nvPr/>
          </p:nvSpPr>
          <p:spPr>
            <a:xfrm rot="5400000">
              <a:off x="6012272" y="-117547"/>
              <a:ext cx="151936" cy="732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94EC20-F1E6-4B7E-9BF6-6C27EF485513}"/>
                </a:ext>
              </a:extLst>
            </p:cNvPr>
            <p:cNvSpPr/>
            <p:nvPr/>
          </p:nvSpPr>
          <p:spPr>
            <a:xfrm>
              <a:off x="6323571" y="655558"/>
              <a:ext cx="148553" cy="9241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3DF796B-4EA5-4DD7-B41E-12366112F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400" y="402279"/>
              <a:ext cx="457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32FCF5-E6DB-437E-AF39-D0F0DB273FB8}"/>
                </a:ext>
              </a:extLst>
            </p:cNvPr>
            <p:cNvSpPr txBox="1"/>
            <p:nvPr/>
          </p:nvSpPr>
          <p:spPr>
            <a:xfrm>
              <a:off x="5743223" y="402279"/>
              <a:ext cx="71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0.8</a:t>
              </a:r>
              <a:endParaRPr lang="th-TH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B2DE-8962-4A2E-96EB-63A7CDFCFF0F}"/>
                </a:ext>
              </a:extLst>
            </p:cNvPr>
            <p:cNvSpPr txBox="1"/>
            <p:nvPr/>
          </p:nvSpPr>
          <p:spPr>
            <a:xfrm>
              <a:off x="6106780" y="1936258"/>
              <a:ext cx="71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0.8</a:t>
              </a:r>
              <a:endParaRPr lang="th-TH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848EC3-0EE7-4219-AF15-DEBC1A2C04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2869" y="1940525"/>
              <a:ext cx="457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262A4A-29E7-410C-BBCF-38D66596D2BF}"/>
                </a:ext>
              </a:extLst>
            </p:cNvPr>
            <p:cNvSpPr/>
            <p:nvPr/>
          </p:nvSpPr>
          <p:spPr>
            <a:xfrm rot="5400000">
              <a:off x="6030812" y="1413540"/>
              <a:ext cx="151936" cy="732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D32A5FB-D808-48FF-8C25-A223D80B772A}"/>
                </a:ext>
              </a:extLst>
            </p:cNvPr>
            <p:cNvCxnSpPr>
              <a:cxnSpLocks/>
            </p:cNvCxnSpPr>
            <p:nvPr/>
          </p:nvCxnSpPr>
          <p:spPr>
            <a:xfrm>
              <a:off x="6543206" y="121905"/>
              <a:ext cx="0" cy="2028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872448-1513-436A-9B96-85614A1057A3}"/>
                </a:ext>
              </a:extLst>
            </p:cNvPr>
            <p:cNvCxnSpPr>
              <a:cxnSpLocks/>
            </p:cNvCxnSpPr>
            <p:nvPr/>
          </p:nvCxnSpPr>
          <p:spPr>
            <a:xfrm>
              <a:off x="6543206" y="1678472"/>
              <a:ext cx="0" cy="2028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94360D-7C05-4DC0-AA95-8D625814AEE8}"/>
                </a:ext>
              </a:extLst>
            </p:cNvPr>
            <p:cNvSpPr txBox="1"/>
            <p:nvPr/>
          </p:nvSpPr>
          <p:spPr>
            <a:xfrm>
              <a:off x="6582167" y="64167"/>
              <a:ext cx="89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 </a:t>
              </a:r>
              <a:r>
                <a:rPr lang="th-TH" dirty="0" err="1"/>
                <a:t>มิล</a:t>
              </a:r>
              <a:endParaRPr lang="th-TH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2F948A-A69A-4D16-9C56-8A152D4C1394}"/>
                </a:ext>
              </a:extLst>
            </p:cNvPr>
            <p:cNvSpPr txBox="1"/>
            <p:nvPr/>
          </p:nvSpPr>
          <p:spPr>
            <a:xfrm>
              <a:off x="5787157" y="583232"/>
              <a:ext cx="41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/>
                <a:t>มิล</a:t>
              </a:r>
              <a:endParaRPr lang="th-TH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1665DF-E654-4713-BC8F-506D5A889A6A}"/>
                </a:ext>
              </a:extLst>
            </p:cNvPr>
            <p:cNvSpPr txBox="1"/>
            <p:nvPr/>
          </p:nvSpPr>
          <p:spPr>
            <a:xfrm>
              <a:off x="6581382" y="1639196"/>
              <a:ext cx="89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 </a:t>
              </a:r>
              <a:r>
                <a:rPr lang="th-TH" dirty="0" err="1"/>
                <a:t>มิล</a:t>
              </a:r>
              <a:endParaRPr lang="th-TH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BB27864-66B0-47F9-9F4A-C4DD13689885}"/>
                </a:ext>
              </a:extLst>
            </p:cNvPr>
            <p:cNvCxnSpPr>
              <a:cxnSpLocks/>
            </p:cNvCxnSpPr>
            <p:nvPr/>
          </p:nvCxnSpPr>
          <p:spPr>
            <a:xfrm>
              <a:off x="6577657" y="655558"/>
              <a:ext cx="0" cy="9241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40E361-601D-4CF1-8FE4-8B307AA22381}"/>
                </a:ext>
              </a:extLst>
            </p:cNvPr>
            <p:cNvSpPr txBox="1"/>
            <p:nvPr/>
          </p:nvSpPr>
          <p:spPr>
            <a:xfrm>
              <a:off x="6620822" y="906335"/>
              <a:ext cx="711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9.1</a:t>
              </a:r>
              <a:br>
                <a:rPr lang="en-US" dirty="0"/>
              </a:br>
              <a:endParaRPr lang="th-TH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3D57251-27FA-4BF8-AC5F-EB8371A90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1469" y="583232"/>
              <a:ext cx="2817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4432B9-E241-4D3D-A5AB-2E7F1E3DB280}"/>
                </a:ext>
              </a:extLst>
            </p:cNvPr>
            <p:cNvSpPr txBox="1"/>
            <p:nvPr/>
          </p:nvSpPr>
          <p:spPr>
            <a:xfrm>
              <a:off x="6598010" y="420892"/>
              <a:ext cx="89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 </a:t>
              </a:r>
              <a:r>
                <a:rPr lang="th-TH" dirty="0" err="1"/>
                <a:t>มิล</a:t>
              </a:r>
              <a:endParaRPr lang="th-TH" dirty="0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832F76D-DC86-451A-AA3E-BDB2AC3D2279}"/>
              </a:ext>
            </a:extLst>
          </p:cNvPr>
          <p:cNvSpPr/>
          <p:nvPr/>
        </p:nvSpPr>
        <p:spPr>
          <a:xfrm>
            <a:off x="5728688" y="172862"/>
            <a:ext cx="123291" cy="1650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4E7709-BD0E-4067-A84F-7D2E647522EB}"/>
              </a:ext>
            </a:extLst>
          </p:cNvPr>
          <p:cNvCxnSpPr>
            <a:cxnSpLocks/>
          </p:cNvCxnSpPr>
          <p:nvPr/>
        </p:nvCxnSpPr>
        <p:spPr>
          <a:xfrm>
            <a:off x="5728688" y="1886404"/>
            <a:ext cx="2276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399BB27-57B9-4DA4-A960-57D1445AD06C}"/>
              </a:ext>
            </a:extLst>
          </p:cNvPr>
          <p:cNvSpPr txBox="1"/>
          <p:nvPr/>
        </p:nvSpPr>
        <p:spPr>
          <a:xfrm>
            <a:off x="5548100" y="1893682"/>
            <a:ext cx="73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</a:t>
            </a:r>
            <a:r>
              <a:rPr lang="th-TH" dirty="0" err="1"/>
              <a:t>มิล</a:t>
            </a:r>
            <a:endParaRPr lang="th-TH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F4AC232-1F99-47F4-817D-FE215CB25D39}"/>
              </a:ext>
            </a:extLst>
          </p:cNvPr>
          <p:cNvCxnSpPr>
            <a:cxnSpLocks/>
          </p:cNvCxnSpPr>
          <p:nvPr/>
        </p:nvCxnSpPr>
        <p:spPr>
          <a:xfrm flipH="1">
            <a:off x="5956300" y="1164020"/>
            <a:ext cx="410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0D0DF8A-2F2B-444B-A948-C9B2B499F069}"/>
              </a:ext>
            </a:extLst>
          </p:cNvPr>
          <p:cNvSpPr txBox="1"/>
          <p:nvPr/>
        </p:nvSpPr>
        <p:spPr>
          <a:xfrm>
            <a:off x="5914505" y="860352"/>
            <a:ext cx="71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ด้านข้าง</a:t>
            </a:r>
            <a:br>
              <a:rPr lang="th-TH" dirty="0"/>
            </a:br>
            <a:r>
              <a:rPr lang="th-TH" dirty="0"/>
              <a:t>ขวา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2632EA-B21C-4574-BAFD-93434B910EDD}"/>
              </a:ext>
            </a:extLst>
          </p:cNvPr>
          <p:cNvGrpSpPr/>
          <p:nvPr/>
        </p:nvGrpSpPr>
        <p:grpSpPr>
          <a:xfrm>
            <a:off x="7547349" y="31635"/>
            <a:ext cx="4029698" cy="2878099"/>
            <a:chOff x="8814923" y="1394215"/>
            <a:chExt cx="4029698" cy="28780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000261-5EBD-483C-93A8-6AD196D45045}"/>
                </a:ext>
              </a:extLst>
            </p:cNvPr>
            <p:cNvSpPr/>
            <p:nvPr/>
          </p:nvSpPr>
          <p:spPr>
            <a:xfrm>
              <a:off x="10548321" y="1781785"/>
              <a:ext cx="1683026" cy="1683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247DD0-6711-4D12-9169-23BCB023139C}"/>
                </a:ext>
              </a:extLst>
            </p:cNvPr>
            <p:cNvCxnSpPr/>
            <p:nvPr/>
          </p:nvCxnSpPr>
          <p:spPr>
            <a:xfrm>
              <a:off x="12335127" y="1797798"/>
              <a:ext cx="0" cy="165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FE3D17B-673B-4C12-997B-B7DF572A833D}"/>
                </a:ext>
              </a:extLst>
            </p:cNvPr>
            <p:cNvSpPr txBox="1"/>
            <p:nvPr/>
          </p:nvSpPr>
          <p:spPr>
            <a:xfrm>
              <a:off x="11757613" y="2450723"/>
              <a:ext cx="711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9.3</a:t>
              </a:r>
              <a:br>
                <a:rPr lang="en-US" dirty="0"/>
              </a:br>
              <a:endParaRPr lang="th-TH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29B2D46-78BF-4F22-8555-34A164E2B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7689" y="3587963"/>
              <a:ext cx="13642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F44AA8-8ABB-46C1-96CA-4AC2E0CD0FEB}"/>
                </a:ext>
              </a:extLst>
            </p:cNvPr>
            <p:cNvSpPr txBox="1"/>
            <p:nvPr/>
          </p:nvSpPr>
          <p:spPr>
            <a:xfrm>
              <a:off x="11122449" y="3734356"/>
              <a:ext cx="71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8.5</a:t>
              </a:r>
              <a:endParaRPr lang="th-TH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3AF03E0-7E46-44AD-BF68-5245147A8D03}"/>
                </a:ext>
              </a:extLst>
            </p:cNvPr>
            <p:cNvGrpSpPr/>
            <p:nvPr/>
          </p:nvGrpSpPr>
          <p:grpSpPr>
            <a:xfrm>
              <a:off x="8814923" y="1631831"/>
              <a:ext cx="1653103" cy="2343746"/>
              <a:chOff x="9064608" y="1646810"/>
              <a:chExt cx="1653103" cy="234374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413A2C4-FB5D-4ECC-862F-1846949BBB45}"/>
                  </a:ext>
                </a:extLst>
              </p:cNvPr>
              <p:cNvSpPr/>
              <p:nvPr/>
            </p:nvSpPr>
            <p:spPr>
              <a:xfrm rot="5400000">
                <a:off x="10036634" y="1481689"/>
                <a:ext cx="151936" cy="73276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F15421D-957A-4ACD-9CEE-6879C9488214}"/>
                  </a:ext>
                </a:extLst>
              </p:cNvPr>
              <p:cNvSpPr/>
              <p:nvPr/>
            </p:nvSpPr>
            <p:spPr>
              <a:xfrm>
                <a:off x="9744310" y="2065430"/>
                <a:ext cx="148553" cy="11506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510B9A3-8E30-494F-B3B9-8D7797F81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06316" y="1993083"/>
                <a:ext cx="4572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5C9B73-177A-4299-BA63-C4C598FA3B48}"/>
                  </a:ext>
                </a:extLst>
              </p:cNvPr>
              <p:cNvSpPr txBox="1"/>
              <p:nvPr/>
            </p:nvSpPr>
            <p:spPr>
              <a:xfrm>
                <a:off x="9945968" y="1972957"/>
                <a:ext cx="711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0.8</a:t>
                </a:r>
                <a:endParaRPr lang="th-TH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A92AED8-2008-46DF-9944-88FC5AB5C31A}"/>
                  </a:ext>
                </a:extLst>
              </p:cNvPr>
              <p:cNvSpPr txBox="1"/>
              <p:nvPr/>
            </p:nvSpPr>
            <p:spPr>
              <a:xfrm>
                <a:off x="10006316" y="3621224"/>
                <a:ext cx="711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0.8</a:t>
                </a:r>
                <a:endParaRPr lang="th-TH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9B6DD03-3475-494E-98F9-2DC0068C0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06316" y="3587963"/>
                <a:ext cx="4572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1CA13C-E41C-4E5A-A2FA-DD2686229FB8}"/>
                  </a:ext>
                </a:extLst>
              </p:cNvPr>
              <p:cNvSpPr/>
              <p:nvPr/>
            </p:nvSpPr>
            <p:spPr>
              <a:xfrm rot="5400000">
                <a:off x="10021168" y="3035512"/>
                <a:ext cx="151936" cy="73276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D6D2C993-1771-4AA7-B6D9-0458EF941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7717" y="1993083"/>
                <a:ext cx="28173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B79DD3C-003C-4A89-AEE0-D94075305E81}"/>
                  </a:ext>
                </a:extLst>
              </p:cNvPr>
              <p:cNvSpPr txBox="1"/>
              <p:nvPr/>
            </p:nvSpPr>
            <p:spPr>
              <a:xfrm>
                <a:off x="9092577" y="1898471"/>
                <a:ext cx="894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 </a:t>
                </a:r>
                <a:r>
                  <a:rPr lang="th-TH" sz="1400" dirty="0" err="1"/>
                  <a:t>มิล</a:t>
                </a:r>
                <a:endParaRPr lang="th-TH" sz="1400" dirty="0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873348-B5BD-4E01-B4AC-F56F35DF5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5343" y="1718514"/>
                <a:ext cx="0" cy="20289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4BDC2DE-D500-4E8D-B750-E4E77905D4AE}"/>
                  </a:ext>
                </a:extLst>
              </p:cNvPr>
              <p:cNvSpPr txBox="1"/>
              <p:nvPr/>
            </p:nvSpPr>
            <p:spPr>
              <a:xfrm>
                <a:off x="9064608" y="1646810"/>
                <a:ext cx="61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 </a:t>
                </a:r>
                <a:r>
                  <a:rPr lang="th-TH" sz="1400" dirty="0" err="1"/>
                  <a:t>มิล</a:t>
                </a:r>
                <a:endParaRPr lang="th-TH" sz="1400" dirty="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9EF4609-C9BD-4FDD-979C-1D9887B55431}"/>
                </a:ext>
              </a:extLst>
            </p:cNvPr>
            <p:cNvSpPr/>
            <p:nvPr/>
          </p:nvSpPr>
          <p:spPr>
            <a:xfrm>
              <a:off x="8842892" y="1394215"/>
              <a:ext cx="4001729" cy="2793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671A452-533B-491C-92D7-49A4A226C7DF}"/>
                </a:ext>
              </a:extLst>
            </p:cNvPr>
            <p:cNvSpPr txBox="1"/>
            <p:nvPr/>
          </p:nvSpPr>
          <p:spPr>
            <a:xfrm>
              <a:off x="10581951" y="3902982"/>
              <a:ext cx="71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/>
                <a:t>หลัง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431436-3FEF-4B56-89A5-30CC245D6A3F}"/>
                </a:ext>
              </a:extLst>
            </p:cNvPr>
            <p:cNvSpPr/>
            <p:nvPr/>
          </p:nvSpPr>
          <p:spPr>
            <a:xfrm>
              <a:off x="10358791" y="1772555"/>
              <a:ext cx="123291" cy="1650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5B7D3E2-CEC7-4F62-AD0C-345D6D1A238E}"/>
                </a:ext>
              </a:extLst>
            </p:cNvPr>
            <p:cNvSpPr txBox="1"/>
            <p:nvPr/>
          </p:nvSpPr>
          <p:spPr>
            <a:xfrm>
              <a:off x="10052687" y="3494778"/>
              <a:ext cx="7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 </a:t>
              </a:r>
              <a:r>
                <a:rPr lang="th-TH" dirty="0" err="1"/>
                <a:t>มิล</a:t>
              </a:r>
              <a:endParaRPr lang="th-TH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F7DD19A-008E-44FA-97E8-F2DB692E532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6630" y="3494778"/>
              <a:ext cx="2276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8789D88-A765-4A6A-85D7-1906FF0F00A0}"/>
              </a:ext>
            </a:extLst>
          </p:cNvPr>
          <p:cNvSpPr/>
          <p:nvPr/>
        </p:nvSpPr>
        <p:spPr>
          <a:xfrm>
            <a:off x="199398" y="3655895"/>
            <a:ext cx="2366064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A07330-ADCD-4138-B13A-1F2C92EF542B}"/>
              </a:ext>
            </a:extLst>
          </p:cNvPr>
          <p:cNvSpPr txBox="1"/>
          <p:nvPr/>
        </p:nvSpPr>
        <p:spPr>
          <a:xfrm>
            <a:off x="1306753" y="3257723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30.2</a:t>
            </a:r>
            <a:endParaRPr lang="th-TH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52CFFC-F476-4F0F-A8A9-B7F086116B5C}"/>
              </a:ext>
            </a:extLst>
          </p:cNvPr>
          <p:cNvCxnSpPr>
            <a:cxnSpLocks/>
          </p:cNvCxnSpPr>
          <p:nvPr/>
        </p:nvCxnSpPr>
        <p:spPr>
          <a:xfrm>
            <a:off x="199397" y="3539435"/>
            <a:ext cx="23660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5230BBA-69FF-4FF5-A292-E085FCA751EF}"/>
              </a:ext>
            </a:extLst>
          </p:cNvPr>
          <p:cNvCxnSpPr>
            <a:cxnSpLocks/>
          </p:cNvCxnSpPr>
          <p:nvPr/>
        </p:nvCxnSpPr>
        <p:spPr>
          <a:xfrm>
            <a:off x="2699577" y="3655895"/>
            <a:ext cx="0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75A93B6-8634-4D65-A836-3963C68DFAFC}"/>
              </a:ext>
            </a:extLst>
          </p:cNvPr>
          <p:cNvSpPr txBox="1"/>
          <p:nvPr/>
        </p:nvSpPr>
        <p:spPr>
          <a:xfrm>
            <a:off x="2699577" y="4124770"/>
            <a:ext cx="71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9.3</a:t>
            </a:r>
            <a:br>
              <a:rPr lang="en-US" dirty="0"/>
            </a:br>
            <a:endParaRPr lang="th-TH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5CC62C-EC44-4E7B-8379-24048236A69C}"/>
              </a:ext>
            </a:extLst>
          </p:cNvPr>
          <p:cNvSpPr txBox="1"/>
          <p:nvPr/>
        </p:nvSpPr>
        <p:spPr>
          <a:xfrm>
            <a:off x="1490781" y="5147463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ซ้าย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5A827A-2786-44D3-8214-04F2A131BDEE}"/>
              </a:ext>
            </a:extLst>
          </p:cNvPr>
          <p:cNvSpPr/>
          <p:nvPr/>
        </p:nvSpPr>
        <p:spPr>
          <a:xfrm>
            <a:off x="17285" y="3168507"/>
            <a:ext cx="3084086" cy="234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9732795-AE92-4205-A6EA-FA286883A247}"/>
              </a:ext>
            </a:extLst>
          </p:cNvPr>
          <p:cNvSpPr/>
          <p:nvPr/>
        </p:nvSpPr>
        <p:spPr>
          <a:xfrm>
            <a:off x="3514730" y="3453388"/>
            <a:ext cx="2366064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3FBAE2-93F4-478D-8D37-0A2EE76862F3}"/>
              </a:ext>
            </a:extLst>
          </p:cNvPr>
          <p:cNvSpPr/>
          <p:nvPr/>
        </p:nvSpPr>
        <p:spPr>
          <a:xfrm>
            <a:off x="3535698" y="3479513"/>
            <a:ext cx="2301999" cy="8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C55F4A-21F3-45FA-9A36-3F1818A91DAE}"/>
              </a:ext>
            </a:extLst>
          </p:cNvPr>
          <p:cNvSpPr txBox="1"/>
          <p:nvPr/>
        </p:nvSpPr>
        <p:spPr>
          <a:xfrm>
            <a:off x="6055120" y="4034382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9.3</a:t>
            </a:r>
            <a:endParaRPr lang="th-TH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C977C7-B9D1-433C-A611-1BD308319C39}"/>
              </a:ext>
            </a:extLst>
          </p:cNvPr>
          <p:cNvSpPr txBox="1"/>
          <p:nvPr/>
        </p:nvSpPr>
        <p:spPr>
          <a:xfrm>
            <a:off x="5114484" y="4900899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30.2</a:t>
            </a:r>
            <a:endParaRPr lang="th-TH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03F982E-66A3-46C6-B305-58B41EB715A8}"/>
              </a:ext>
            </a:extLst>
          </p:cNvPr>
          <p:cNvCxnSpPr>
            <a:cxnSpLocks/>
          </p:cNvCxnSpPr>
          <p:nvPr/>
        </p:nvCxnSpPr>
        <p:spPr>
          <a:xfrm>
            <a:off x="3488329" y="4907956"/>
            <a:ext cx="23660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78F8BC9-12FA-47F9-98C0-22F2C9D5548A}"/>
              </a:ext>
            </a:extLst>
          </p:cNvPr>
          <p:cNvCxnSpPr>
            <a:cxnSpLocks/>
          </p:cNvCxnSpPr>
          <p:nvPr/>
        </p:nvCxnSpPr>
        <p:spPr>
          <a:xfrm>
            <a:off x="5958715" y="3466196"/>
            <a:ext cx="0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8F9F0B4-1BE7-46AD-9AC5-DEDB0B224A41}"/>
              </a:ext>
            </a:extLst>
          </p:cNvPr>
          <p:cNvCxnSpPr>
            <a:cxnSpLocks/>
            <a:endCxn id="110" idx="0"/>
          </p:cNvCxnSpPr>
          <p:nvPr/>
        </p:nvCxnSpPr>
        <p:spPr>
          <a:xfrm flipH="1">
            <a:off x="4686698" y="3222628"/>
            <a:ext cx="20010" cy="256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BFDA4B0-D5D3-4979-A3F8-2F293DF654A8}"/>
              </a:ext>
            </a:extLst>
          </p:cNvPr>
          <p:cNvSpPr txBox="1"/>
          <p:nvPr/>
        </p:nvSpPr>
        <p:spPr>
          <a:xfrm>
            <a:off x="4479088" y="2982087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30.2</a:t>
            </a:r>
            <a:endParaRPr lang="th-TH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3254100-4559-4FA4-8081-5AE0309E3E37}"/>
              </a:ext>
            </a:extLst>
          </p:cNvPr>
          <p:cNvCxnSpPr>
            <a:cxnSpLocks/>
          </p:cNvCxnSpPr>
          <p:nvPr/>
        </p:nvCxnSpPr>
        <p:spPr>
          <a:xfrm>
            <a:off x="3503664" y="3239882"/>
            <a:ext cx="236606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4747BD1-31FF-43F1-A0BA-84E5A07AD25D}"/>
              </a:ext>
            </a:extLst>
          </p:cNvPr>
          <p:cNvSpPr/>
          <p:nvPr/>
        </p:nvSpPr>
        <p:spPr>
          <a:xfrm>
            <a:off x="3547645" y="4702907"/>
            <a:ext cx="2301999" cy="8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FA51466-F582-41CD-BB2B-BA28CC0ED0C9}"/>
              </a:ext>
            </a:extLst>
          </p:cNvPr>
          <p:cNvCxnSpPr>
            <a:cxnSpLocks/>
            <a:stCxn id="129" idx="0"/>
            <a:endCxn id="123" idx="2"/>
          </p:cNvCxnSpPr>
          <p:nvPr/>
        </p:nvCxnSpPr>
        <p:spPr>
          <a:xfrm flipV="1">
            <a:off x="4655599" y="4788564"/>
            <a:ext cx="43046" cy="436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670ED0-FE41-421A-B929-09601E1F5AA4}"/>
              </a:ext>
            </a:extLst>
          </p:cNvPr>
          <p:cNvSpPr txBox="1"/>
          <p:nvPr/>
        </p:nvSpPr>
        <p:spPr>
          <a:xfrm>
            <a:off x="4299901" y="5224853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30.2</a:t>
            </a:r>
            <a:endParaRPr lang="th-TH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2509D1-5BEA-433C-B125-3C89CD5F112A}"/>
              </a:ext>
            </a:extLst>
          </p:cNvPr>
          <p:cNvSpPr txBox="1"/>
          <p:nvPr/>
        </p:nvSpPr>
        <p:spPr>
          <a:xfrm>
            <a:off x="6207539" y="3215858"/>
            <a:ext cx="61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ความหนา 1 </a:t>
            </a:r>
            <a:r>
              <a:rPr lang="th-TH" dirty="0" err="1"/>
              <a:t>มิล</a:t>
            </a:r>
            <a:r>
              <a:rPr lang="th-TH" dirty="0"/>
              <a:t>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31381F2-B6D3-4B5E-BFC9-C741458DEFEB}"/>
              </a:ext>
            </a:extLst>
          </p:cNvPr>
          <p:cNvCxnSpPr>
            <a:cxnSpLocks/>
          </p:cNvCxnSpPr>
          <p:nvPr/>
        </p:nvCxnSpPr>
        <p:spPr>
          <a:xfrm>
            <a:off x="3439356" y="5173105"/>
            <a:ext cx="236606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1A1AC10-7CE3-4DAC-9DE6-41C3B9DBAC8E}"/>
              </a:ext>
            </a:extLst>
          </p:cNvPr>
          <p:cNvCxnSpPr>
            <a:cxnSpLocks/>
          </p:cNvCxnSpPr>
          <p:nvPr/>
        </p:nvCxnSpPr>
        <p:spPr>
          <a:xfrm flipH="1" flipV="1">
            <a:off x="6225107" y="3309202"/>
            <a:ext cx="11701" cy="70101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AAE1846-5899-481E-B1AB-9441C539F229}"/>
              </a:ext>
            </a:extLst>
          </p:cNvPr>
          <p:cNvSpPr/>
          <p:nvPr/>
        </p:nvSpPr>
        <p:spPr>
          <a:xfrm>
            <a:off x="3365247" y="2918709"/>
            <a:ext cx="3540888" cy="258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2DED10-9C61-40F0-96F9-99E7B9B52F8E}"/>
              </a:ext>
            </a:extLst>
          </p:cNvPr>
          <p:cNvSpPr/>
          <p:nvPr/>
        </p:nvSpPr>
        <p:spPr>
          <a:xfrm>
            <a:off x="3575507" y="3618855"/>
            <a:ext cx="2250372" cy="1008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75D2E55-C42F-4AEC-8F8D-E4C8B3322E02}"/>
              </a:ext>
            </a:extLst>
          </p:cNvPr>
          <p:cNvCxnSpPr>
            <a:cxnSpLocks/>
          </p:cNvCxnSpPr>
          <p:nvPr/>
        </p:nvCxnSpPr>
        <p:spPr>
          <a:xfrm>
            <a:off x="3622906" y="3693018"/>
            <a:ext cx="205339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75D00EF-B8DF-4551-89FB-CC7A84BA0728}"/>
              </a:ext>
            </a:extLst>
          </p:cNvPr>
          <p:cNvSpPr txBox="1"/>
          <p:nvPr/>
        </p:nvSpPr>
        <p:spPr>
          <a:xfrm>
            <a:off x="4496904" y="3693018"/>
            <a:ext cx="71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30.2</a:t>
            </a:r>
            <a:endParaRPr lang="th-TH" sz="12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A228220-9E3A-4E19-9F15-066A581A522A}"/>
              </a:ext>
            </a:extLst>
          </p:cNvPr>
          <p:cNvCxnSpPr>
            <a:cxnSpLocks/>
          </p:cNvCxnSpPr>
          <p:nvPr/>
        </p:nvCxnSpPr>
        <p:spPr>
          <a:xfrm flipH="1" flipV="1">
            <a:off x="5740259" y="3687158"/>
            <a:ext cx="13961" cy="8364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D67597E6-3701-4776-B57A-1872FFD5FA60}"/>
              </a:ext>
            </a:extLst>
          </p:cNvPr>
          <p:cNvSpPr txBox="1"/>
          <p:nvPr/>
        </p:nvSpPr>
        <p:spPr>
          <a:xfrm>
            <a:off x="5390404" y="4032006"/>
            <a:ext cx="41501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9.1</a:t>
            </a:r>
            <a:endParaRPr lang="th-TH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E3C2E0A-92D0-4C3F-9B0B-36213F2B5ED2}"/>
              </a:ext>
            </a:extLst>
          </p:cNvPr>
          <p:cNvSpPr txBox="1"/>
          <p:nvPr/>
        </p:nvSpPr>
        <p:spPr>
          <a:xfrm>
            <a:off x="6126694" y="5022346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ขวา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9070CB-085A-432E-B014-29E1C93D63D4}"/>
              </a:ext>
            </a:extLst>
          </p:cNvPr>
          <p:cNvSpPr/>
          <p:nvPr/>
        </p:nvSpPr>
        <p:spPr>
          <a:xfrm rot="16200000">
            <a:off x="6226065" y="4112954"/>
            <a:ext cx="3023881" cy="9528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6DCF91C-0B21-4F60-8978-53D1958B4BB1}"/>
              </a:ext>
            </a:extLst>
          </p:cNvPr>
          <p:cNvCxnSpPr>
            <a:cxnSpLocks/>
          </p:cNvCxnSpPr>
          <p:nvPr/>
        </p:nvCxnSpPr>
        <p:spPr>
          <a:xfrm flipV="1">
            <a:off x="8647753" y="3098287"/>
            <a:ext cx="0" cy="3050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E66C0D2-0763-41A4-99FC-81839BA0B514}"/>
              </a:ext>
            </a:extLst>
          </p:cNvPr>
          <p:cNvCxnSpPr>
            <a:cxnSpLocks/>
          </p:cNvCxnSpPr>
          <p:nvPr/>
        </p:nvCxnSpPr>
        <p:spPr>
          <a:xfrm>
            <a:off x="7282906" y="6148565"/>
            <a:ext cx="931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7CAFB09-CB8D-4BC8-92EC-79A3A6133B3C}"/>
              </a:ext>
            </a:extLst>
          </p:cNvPr>
          <p:cNvSpPr txBox="1"/>
          <p:nvPr/>
        </p:nvSpPr>
        <p:spPr>
          <a:xfrm>
            <a:off x="8560255" y="4658320"/>
            <a:ext cx="71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 </a:t>
            </a:r>
            <a:r>
              <a:rPr lang="th-TH" sz="1200" dirty="0"/>
              <a:t>ซม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B61E154-B3EB-4D63-958C-5A8A88B273C1}"/>
              </a:ext>
            </a:extLst>
          </p:cNvPr>
          <p:cNvSpPr txBox="1"/>
          <p:nvPr/>
        </p:nvSpPr>
        <p:spPr>
          <a:xfrm>
            <a:off x="7444082" y="6128135"/>
            <a:ext cx="7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8.5 </a:t>
            </a:r>
            <a:r>
              <a:rPr lang="th-TH" dirty="0"/>
              <a:t>ซม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1407F89-BF56-4A78-815E-A6263F422B0A}"/>
              </a:ext>
            </a:extLst>
          </p:cNvPr>
          <p:cNvSpPr/>
          <p:nvPr/>
        </p:nvSpPr>
        <p:spPr>
          <a:xfrm rot="5400000">
            <a:off x="7714450" y="5110431"/>
            <a:ext cx="54865" cy="9179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FF9F8B6-E174-47F3-9717-F37DE4A76D1F}"/>
              </a:ext>
            </a:extLst>
          </p:cNvPr>
          <p:cNvSpPr/>
          <p:nvPr/>
        </p:nvSpPr>
        <p:spPr>
          <a:xfrm rot="5400000">
            <a:off x="7721226" y="4688486"/>
            <a:ext cx="54865" cy="9179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EDBE4DB-78EC-47ED-84A9-DBD698692419}"/>
              </a:ext>
            </a:extLst>
          </p:cNvPr>
          <p:cNvSpPr/>
          <p:nvPr/>
        </p:nvSpPr>
        <p:spPr>
          <a:xfrm rot="5400000">
            <a:off x="7701146" y="4297695"/>
            <a:ext cx="54865" cy="9179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8602945-6C1C-4264-8C94-396DD5D27078}"/>
              </a:ext>
            </a:extLst>
          </p:cNvPr>
          <p:cNvSpPr/>
          <p:nvPr/>
        </p:nvSpPr>
        <p:spPr>
          <a:xfrm rot="5400000">
            <a:off x="7707922" y="3875750"/>
            <a:ext cx="54865" cy="9179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BAB3A7C-1CD4-4904-8613-DAE69A5273EA}"/>
              </a:ext>
            </a:extLst>
          </p:cNvPr>
          <p:cNvSpPr/>
          <p:nvPr/>
        </p:nvSpPr>
        <p:spPr>
          <a:xfrm rot="5400000">
            <a:off x="7697366" y="3450501"/>
            <a:ext cx="54865" cy="9179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13CE497-4C08-494E-8538-C6AF2D8805A4}"/>
              </a:ext>
            </a:extLst>
          </p:cNvPr>
          <p:cNvSpPr/>
          <p:nvPr/>
        </p:nvSpPr>
        <p:spPr>
          <a:xfrm rot="5400000">
            <a:off x="7704142" y="3028556"/>
            <a:ext cx="54865" cy="9179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5F8706C-13F5-4DBA-8842-E57B94002813}"/>
              </a:ext>
            </a:extLst>
          </p:cNvPr>
          <p:cNvCxnSpPr>
            <a:cxnSpLocks/>
          </p:cNvCxnSpPr>
          <p:nvPr/>
        </p:nvCxnSpPr>
        <p:spPr>
          <a:xfrm>
            <a:off x="7344778" y="5594185"/>
            <a:ext cx="0" cy="4520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6A5CB08-90DE-437A-BCC3-837AB9E43F22}"/>
              </a:ext>
            </a:extLst>
          </p:cNvPr>
          <p:cNvSpPr txBox="1"/>
          <p:nvPr/>
        </p:nvSpPr>
        <p:spPr>
          <a:xfrm>
            <a:off x="7431305" y="5679896"/>
            <a:ext cx="71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4.0</a:t>
            </a:r>
            <a:r>
              <a:rPr lang="th-TH" sz="1200" dirty="0"/>
              <a:t> ซม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4525030-2008-4942-A66B-8DDBB6CFAB04}"/>
              </a:ext>
            </a:extLst>
          </p:cNvPr>
          <p:cNvCxnSpPr>
            <a:cxnSpLocks/>
          </p:cNvCxnSpPr>
          <p:nvPr/>
        </p:nvCxnSpPr>
        <p:spPr>
          <a:xfrm>
            <a:off x="7344778" y="5174895"/>
            <a:ext cx="0" cy="3498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8126A46-5462-42F2-96E0-D681C7BA80C6}"/>
              </a:ext>
            </a:extLst>
          </p:cNvPr>
          <p:cNvSpPr txBox="1"/>
          <p:nvPr/>
        </p:nvSpPr>
        <p:spPr>
          <a:xfrm>
            <a:off x="8797164" y="5000101"/>
            <a:ext cx="71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th-TH" sz="1200" dirty="0" err="1"/>
              <a:t>มิล</a:t>
            </a:r>
            <a:endParaRPr lang="th-TH" sz="1200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8699E5F-5B68-42F4-A204-239788813BD0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8207635" y="5147463"/>
            <a:ext cx="637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087120C-DF99-4917-9C9A-0E6D78BAB19A}"/>
              </a:ext>
            </a:extLst>
          </p:cNvPr>
          <p:cNvSpPr txBox="1"/>
          <p:nvPr/>
        </p:nvSpPr>
        <p:spPr>
          <a:xfrm>
            <a:off x="7435306" y="5259067"/>
            <a:ext cx="71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4.0</a:t>
            </a:r>
            <a:r>
              <a:rPr lang="th-TH" sz="1200" dirty="0"/>
              <a:t> ซม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9A2E746-1B66-448A-B231-70853DF24703}"/>
              </a:ext>
            </a:extLst>
          </p:cNvPr>
          <p:cNvSpPr txBox="1"/>
          <p:nvPr/>
        </p:nvSpPr>
        <p:spPr>
          <a:xfrm>
            <a:off x="7330585" y="3102023"/>
            <a:ext cx="91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ข้างหลังจะเหลือไม่เป็นไร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ABD290E-F6EF-44FC-899D-F119FB7A547F}"/>
              </a:ext>
            </a:extLst>
          </p:cNvPr>
          <p:cNvSpPr/>
          <p:nvPr/>
        </p:nvSpPr>
        <p:spPr>
          <a:xfrm>
            <a:off x="7026363" y="2982407"/>
            <a:ext cx="1975064" cy="351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B92F87-DEDC-48FF-9621-6563FCB000FA}"/>
              </a:ext>
            </a:extLst>
          </p:cNvPr>
          <p:cNvSpPr txBox="1"/>
          <p:nvPr/>
        </p:nvSpPr>
        <p:spPr>
          <a:xfrm>
            <a:off x="8333798" y="2929252"/>
            <a:ext cx="71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ด้านบน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0CD741-169C-4009-84ED-E5A75AB75D58}"/>
              </a:ext>
            </a:extLst>
          </p:cNvPr>
          <p:cNvCxnSpPr>
            <a:cxnSpLocks/>
          </p:cNvCxnSpPr>
          <p:nvPr/>
        </p:nvCxnSpPr>
        <p:spPr>
          <a:xfrm flipH="1" flipV="1">
            <a:off x="7344778" y="4690194"/>
            <a:ext cx="797922" cy="39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698BF4A-2C1F-490B-9699-987221915544}"/>
              </a:ext>
            </a:extLst>
          </p:cNvPr>
          <p:cNvSpPr txBox="1"/>
          <p:nvPr/>
        </p:nvSpPr>
        <p:spPr>
          <a:xfrm>
            <a:off x="7489590" y="4519821"/>
            <a:ext cx="71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8.5</a:t>
            </a:r>
            <a:r>
              <a:rPr lang="th-TH" sz="1200" dirty="0"/>
              <a:t> ซม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43C20C8-85FB-4199-97EA-BF7C3A0DD5C6}"/>
              </a:ext>
            </a:extLst>
          </p:cNvPr>
          <p:cNvSpPr/>
          <p:nvPr/>
        </p:nvSpPr>
        <p:spPr>
          <a:xfrm>
            <a:off x="479418" y="6150247"/>
            <a:ext cx="2366064" cy="16661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C05A641-2649-4C1D-93A4-B318773DBA21}"/>
              </a:ext>
            </a:extLst>
          </p:cNvPr>
          <p:cNvSpPr/>
          <p:nvPr/>
        </p:nvSpPr>
        <p:spPr>
          <a:xfrm>
            <a:off x="97510" y="5679896"/>
            <a:ext cx="3198609" cy="104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5A2F713-A25C-42CB-B9A0-B91A75EC4A46}"/>
              </a:ext>
            </a:extLst>
          </p:cNvPr>
          <p:cNvSpPr txBox="1"/>
          <p:nvPr/>
        </p:nvSpPr>
        <p:spPr>
          <a:xfrm>
            <a:off x="1398379" y="6371853"/>
            <a:ext cx="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ฐานรอง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F54DEAA-275B-4339-9A4F-9C9AF90F7745}"/>
              </a:ext>
            </a:extLst>
          </p:cNvPr>
          <p:cNvCxnSpPr>
            <a:cxnSpLocks/>
          </p:cNvCxnSpPr>
          <p:nvPr/>
        </p:nvCxnSpPr>
        <p:spPr>
          <a:xfrm>
            <a:off x="2907006" y="6070563"/>
            <a:ext cx="0" cy="349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06B229A-E1FB-46E9-B617-474585220409}"/>
              </a:ext>
            </a:extLst>
          </p:cNvPr>
          <p:cNvSpPr txBox="1"/>
          <p:nvPr/>
        </p:nvSpPr>
        <p:spPr>
          <a:xfrm>
            <a:off x="2960462" y="6125807"/>
            <a:ext cx="39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  <a:r>
              <a:rPr lang="th-TH" sz="1200" dirty="0"/>
              <a:t> </a:t>
            </a:r>
            <a:r>
              <a:rPr lang="th-TH" sz="1200" dirty="0" err="1"/>
              <a:t>มิล</a:t>
            </a:r>
            <a:endParaRPr lang="th-TH" sz="1200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4ED6BCA-A919-4F9C-9C09-CD549CEE6BEC}"/>
              </a:ext>
            </a:extLst>
          </p:cNvPr>
          <p:cNvCxnSpPr>
            <a:cxnSpLocks/>
          </p:cNvCxnSpPr>
          <p:nvPr/>
        </p:nvCxnSpPr>
        <p:spPr>
          <a:xfrm>
            <a:off x="626341" y="6046222"/>
            <a:ext cx="22191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F22682DB-8542-4595-9EBA-7FA57351291A}"/>
              </a:ext>
            </a:extLst>
          </p:cNvPr>
          <p:cNvSpPr txBox="1"/>
          <p:nvPr/>
        </p:nvSpPr>
        <p:spPr>
          <a:xfrm>
            <a:off x="1011030" y="5787468"/>
            <a:ext cx="174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กว้าง 8.5 ซม </a:t>
            </a:r>
            <a:r>
              <a:rPr lang="en-US" sz="1200" dirty="0"/>
              <a:t>x</a:t>
            </a:r>
            <a:r>
              <a:rPr lang="th-TH" sz="1200" dirty="0"/>
              <a:t> ยาว 30 ซม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741E9A1-EF0B-4576-B018-F81A7E83AECF}"/>
              </a:ext>
            </a:extLst>
          </p:cNvPr>
          <p:cNvCxnSpPr>
            <a:stCxn id="213" idx="3"/>
          </p:cNvCxnSpPr>
          <p:nvPr/>
        </p:nvCxnSpPr>
        <p:spPr>
          <a:xfrm flipV="1">
            <a:off x="3357644" y="5818395"/>
            <a:ext cx="3889171" cy="538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DFCC218-0046-4579-99A0-8BB37FC9E4AA}"/>
              </a:ext>
            </a:extLst>
          </p:cNvPr>
          <p:cNvSpPr/>
          <p:nvPr/>
        </p:nvSpPr>
        <p:spPr>
          <a:xfrm rot="5400000" flipH="1">
            <a:off x="9826277" y="3321511"/>
            <a:ext cx="1037430" cy="122538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38B5099-2155-45C7-8462-60332C521CCB}"/>
              </a:ext>
            </a:extLst>
          </p:cNvPr>
          <p:cNvCxnSpPr>
            <a:stCxn id="178" idx="0"/>
            <a:endCxn id="220" idx="2"/>
          </p:cNvCxnSpPr>
          <p:nvPr/>
        </p:nvCxnSpPr>
        <p:spPr>
          <a:xfrm>
            <a:off x="8183775" y="3909478"/>
            <a:ext cx="1548523" cy="247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8F022C63-E4C6-4019-AE10-6FD877DB575C}"/>
              </a:ext>
            </a:extLst>
          </p:cNvPr>
          <p:cNvSpPr txBox="1"/>
          <p:nvPr/>
        </p:nvSpPr>
        <p:spPr>
          <a:xfrm>
            <a:off x="10048244" y="4532743"/>
            <a:ext cx="71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8.5</a:t>
            </a:r>
            <a:r>
              <a:rPr lang="th-TH" sz="1200" dirty="0"/>
              <a:t> ซม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810FE37-5D08-4E81-8C43-46DAA8E175AB}"/>
              </a:ext>
            </a:extLst>
          </p:cNvPr>
          <p:cNvCxnSpPr>
            <a:cxnSpLocks/>
          </p:cNvCxnSpPr>
          <p:nvPr/>
        </p:nvCxnSpPr>
        <p:spPr>
          <a:xfrm flipH="1" flipV="1">
            <a:off x="9916632" y="4580053"/>
            <a:ext cx="797922" cy="39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3F54B62-E424-450D-A80E-18F265AD1D7A}"/>
              </a:ext>
            </a:extLst>
          </p:cNvPr>
          <p:cNvCxnSpPr>
            <a:cxnSpLocks/>
          </p:cNvCxnSpPr>
          <p:nvPr/>
        </p:nvCxnSpPr>
        <p:spPr>
          <a:xfrm>
            <a:off x="11067553" y="3395177"/>
            <a:ext cx="0" cy="10780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5BCC2CF8-FACD-42E9-8787-ADF67324A3C9}"/>
              </a:ext>
            </a:extLst>
          </p:cNvPr>
          <p:cNvSpPr txBox="1"/>
          <p:nvPr/>
        </p:nvSpPr>
        <p:spPr>
          <a:xfrm>
            <a:off x="11076741" y="3522341"/>
            <a:ext cx="711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8.0</a:t>
            </a:r>
            <a:r>
              <a:rPr lang="th-TH" sz="1200" dirty="0"/>
              <a:t> ซม</a:t>
            </a:r>
            <a:br>
              <a:rPr lang="en-US" sz="1200" dirty="0"/>
            </a:br>
            <a:br>
              <a:rPr lang="en-US" sz="1200" dirty="0"/>
            </a:br>
            <a:r>
              <a:rPr lang="th-TH" sz="1200" dirty="0"/>
              <a:t>หนา </a:t>
            </a:r>
            <a:br>
              <a:rPr lang="th-TH" sz="1200" dirty="0"/>
            </a:br>
            <a:br>
              <a:rPr lang="th-TH" sz="1200" dirty="0"/>
            </a:br>
            <a:r>
              <a:rPr lang="th-TH" sz="1200" dirty="0"/>
              <a:t>0.1 </a:t>
            </a:r>
            <a:r>
              <a:rPr lang="th-TH" sz="1200" dirty="0" err="1"/>
              <a:t>มิล</a:t>
            </a:r>
            <a:endParaRPr lang="th-TH" sz="12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F004604-137E-4211-9589-3ADB333F3577}"/>
              </a:ext>
            </a:extLst>
          </p:cNvPr>
          <p:cNvSpPr txBox="1"/>
          <p:nvPr/>
        </p:nvSpPr>
        <p:spPr>
          <a:xfrm>
            <a:off x="10164058" y="4699296"/>
            <a:ext cx="71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7 แผ่น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1DCBB08-3F0D-4FF2-8C13-8D6B06DDDEE2}"/>
              </a:ext>
            </a:extLst>
          </p:cNvPr>
          <p:cNvSpPr/>
          <p:nvPr/>
        </p:nvSpPr>
        <p:spPr>
          <a:xfrm>
            <a:off x="9091217" y="2982088"/>
            <a:ext cx="2696919" cy="199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6CCC9E1-3237-4BEB-817F-4C50C2A98A27}"/>
              </a:ext>
            </a:extLst>
          </p:cNvPr>
          <p:cNvSpPr txBox="1"/>
          <p:nvPr/>
        </p:nvSpPr>
        <p:spPr>
          <a:xfrm>
            <a:off x="9821140" y="3129824"/>
            <a:ext cx="1156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แผนกั้นระหว่างช่อง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0C53FAFD-197B-4535-A9B0-B2220BE536C9}"/>
              </a:ext>
            </a:extLst>
          </p:cNvPr>
          <p:cNvSpPr/>
          <p:nvPr/>
        </p:nvSpPr>
        <p:spPr>
          <a:xfrm>
            <a:off x="9148893" y="5013485"/>
            <a:ext cx="2945597" cy="181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err="1"/>
              <a:t>อะคริลิค</a:t>
            </a:r>
            <a:r>
              <a:rPr lang="th-TH" dirty="0"/>
              <a:t> 1 </a:t>
            </a:r>
            <a:r>
              <a:rPr lang="th-TH" dirty="0" err="1"/>
              <a:t>มิล</a:t>
            </a:r>
            <a:r>
              <a:rPr lang="th-TH" dirty="0"/>
              <a:t>ทุกอย่าง</a:t>
            </a:r>
            <a:br>
              <a:rPr lang="th-TH" dirty="0"/>
            </a:br>
            <a:r>
              <a:rPr lang="th-TH" dirty="0"/>
              <a:t>7 ช่อง </a:t>
            </a:r>
            <a:r>
              <a:rPr lang="en-US" dirty="0"/>
              <a:t>= 9.5 * 7 </a:t>
            </a:r>
            <a:r>
              <a:rPr lang="th-TH" dirty="0"/>
              <a:t>ความยาวลิ้นชักทั้งหมด 66.5 </a:t>
            </a:r>
            <a:br>
              <a:rPr lang="th-TH" dirty="0"/>
            </a:br>
            <a:r>
              <a:rPr lang="th-TH" dirty="0"/>
              <a:t>ขอบกั้นช่องใช้ 2 </a:t>
            </a:r>
            <a:r>
              <a:rPr lang="th-TH" dirty="0" err="1"/>
              <a:t>มิล</a:t>
            </a:r>
            <a:r>
              <a:rPr lang="th-TH" dirty="0"/>
              <a:t> * 6 ชิ้น </a:t>
            </a:r>
            <a:r>
              <a:rPr lang="en-US" dirty="0"/>
              <a:t>= 1.8 </a:t>
            </a:r>
            <a:r>
              <a:rPr lang="th-TH" dirty="0" err="1"/>
              <a:t>มิล</a:t>
            </a:r>
            <a:br>
              <a:rPr lang="th-TH" dirty="0"/>
            </a:br>
            <a:r>
              <a:rPr lang="th-TH" dirty="0"/>
              <a:t>66.5+1.8</a:t>
            </a:r>
          </a:p>
          <a:p>
            <a:pPr algn="ctr"/>
            <a:r>
              <a:rPr lang="th-TH" dirty="0"/>
              <a:t>ความยาวรวม 68.3 / 72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C0508E-26CA-457E-8F57-9E235AE8C610}"/>
              </a:ext>
            </a:extLst>
          </p:cNvPr>
          <p:cNvSpPr/>
          <p:nvPr/>
        </p:nvSpPr>
        <p:spPr>
          <a:xfrm>
            <a:off x="3748643" y="195829"/>
            <a:ext cx="123291" cy="1650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6C89609-F303-4825-AA4B-66E69CD8E2EA}"/>
              </a:ext>
            </a:extLst>
          </p:cNvPr>
          <p:cNvCxnSpPr>
            <a:cxnSpLocks/>
          </p:cNvCxnSpPr>
          <p:nvPr/>
        </p:nvCxnSpPr>
        <p:spPr>
          <a:xfrm>
            <a:off x="3715269" y="1911850"/>
            <a:ext cx="2276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65F55AC-DEF1-4DC7-9B45-CFC8EE8D8FEE}"/>
              </a:ext>
            </a:extLst>
          </p:cNvPr>
          <p:cNvSpPr txBox="1"/>
          <p:nvPr/>
        </p:nvSpPr>
        <p:spPr>
          <a:xfrm>
            <a:off x="3598319" y="1884727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</a:t>
            </a:r>
            <a:r>
              <a:rPr lang="th-TH" dirty="0" err="1"/>
              <a:t>มิล</a:t>
            </a:r>
            <a:endParaRPr lang="th-TH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1BF007-62C9-49A8-9B47-52EE0ACB6F7B}"/>
              </a:ext>
            </a:extLst>
          </p:cNvPr>
          <p:cNvSpPr txBox="1"/>
          <p:nvPr/>
        </p:nvSpPr>
        <p:spPr>
          <a:xfrm>
            <a:off x="10955998" y="2111422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</a:t>
            </a:r>
            <a:r>
              <a:rPr lang="th-TH" dirty="0" err="1"/>
              <a:t>มิล</a:t>
            </a:r>
            <a:endParaRPr lang="th-TH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B473493-3EEC-4EBF-819D-B17AA0D6C0F3}"/>
              </a:ext>
            </a:extLst>
          </p:cNvPr>
          <p:cNvSpPr/>
          <p:nvPr/>
        </p:nvSpPr>
        <p:spPr>
          <a:xfrm>
            <a:off x="11156874" y="396635"/>
            <a:ext cx="123291" cy="1650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C7C8287-A54C-4816-8CF1-2777E39242F4}"/>
              </a:ext>
            </a:extLst>
          </p:cNvPr>
          <p:cNvSpPr/>
          <p:nvPr/>
        </p:nvSpPr>
        <p:spPr>
          <a:xfrm>
            <a:off x="8209630" y="3072044"/>
            <a:ext cx="45719" cy="3040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AFC7E76-057A-4252-96F8-E6A0DFD4437E}"/>
              </a:ext>
            </a:extLst>
          </p:cNvPr>
          <p:cNvSpPr/>
          <p:nvPr/>
        </p:nvSpPr>
        <p:spPr>
          <a:xfrm>
            <a:off x="7205689" y="3093518"/>
            <a:ext cx="45719" cy="3040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545212-8940-4DFA-9AD9-BFE98AC762CD}"/>
              </a:ext>
            </a:extLst>
          </p:cNvPr>
          <p:cNvSpPr/>
          <p:nvPr/>
        </p:nvSpPr>
        <p:spPr>
          <a:xfrm rot="5400000">
            <a:off x="6784598" y="4553955"/>
            <a:ext cx="3043852" cy="6803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D16B89D-439A-448F-B7A5-E5DDAD73E841}"/>
              </a:ext>
            </a:extLst>
          </p:cNvPr>
          <p:cNvCxnSpPr>
            <a:cxnSpLocks/>
          </p:cNvCxnSpPr>
          <p:nvPr/>
        </p:nvCxnSpPr>
        <p:spPr>
          <a:xfrm>
            <a:off x="3689055" y="2271962"/>
            <a:ext cx="31104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645A524-8574-43AF-96C0-DA4F21B4866F}"/>
              </a:ext>
            </a:extLst>
          </p:cNvPr>
          <p:cNvSpPr txBox="1"/>
          <p:nvPr/>
        </p:nvSpPr>
        <p:spPr>
          <a:xfrm>
            <a:off x="4617051" y="2266048"/>
            <a:ext cx="169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ยาวทั้งหมด 9.5</a:t>
            </a:r>
          </a:p>
        </p:txBody>
      </p:sp>
    </p:spTree>
    <p:extLst>
      <p:ext uri="{BB962C8B-B14F-4D97-AF65-F5344CB8AC3E}">
        <p14:creationId xmlns:p14="http://schemas.microsoft.com/office/powerpoint/2010/main" val="326417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139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Anavit Kongton</dc:creator>
  <cp:lastModifiedBy>Anavit Kongton</cp:lastModifiedBy>
  <cp:revision>18</cp:revision>
  <dcterms:created xsi:type="dcterms:W3CDTF">2021-03-05T06:45:36Z</dcterms:created>
  <dcterms:modified xsi:type="dcterms:W3CDTF">2021-03-15T09:54:05Z</dcterms:modified>
</cp:coreProperties>
</file>