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07/04/64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5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07/04/64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383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07/04/64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873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07/04/64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020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07/04/64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284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07/04/64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20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07/04/64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006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07/04/64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732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07/04/64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477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07/04/64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430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07/04/64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524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DCD48-CD34-40F6-A216-EBB44A6F8CEB}" type="datetimeFigureOut">
              <a:rPr lang="th-TH" smtClean="0"/>
              <a:t>07/04/64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9028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899F770-1370-4CFA-92CE-D43F8325FED2}"/>
              </a:ext>
            </a:extLst>
          </p:cNvPr>
          <p:cNvGrpSpPr/>
          <p:nvPr/>
        </p:nvGrpSpPr>
        <p:grpSpPr>
          <a:xfrm>
            <a:off x="600782" y="250136"/>
            <a:ext cx="3320207" cy="1763285"/>
            <a:chOff x="600782" y="250136"/>
            <a:chExt cx="3320207" cy="17632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DFCCDA-C986-41E3-B509-47B5CFAFCD0F}"/>
                </a:ext>
              </a:extLst>
            </p:cNvPr>
            <p:cNvSpPr/>
            <p:nvPr/>
          </p:nvSpPr>
          <p:spPr>
            <a:xfrm>
              <a:off x="600782" y="548514"/>
              <a:ext cx="2939143" cy="14649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ฝาบน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ED52107-DE61-4AD7-A069-1E78EDCB31F6}"/>
                </a:ext>
              </a:extLst>
            </p:cNvPr>
            <p:cNvCxnSpPr/>
            <p:nvPr/>
          </p:nvCxnSpPr>
          <p:spPr>
            <a:xfrm>
              <a:off x="600782" y="470517"/>
              <a:ext cx="289412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89A504-B12C-468E-B859-95B7EB841359}"/>
                </a:ext>
              </a:extLst>
            </p:cNvPr>
            <p:cNvSpPr txBox="1"/>
            <p:nvPr/>
          </p:nvSpPr>
          <p:spPr>
            <a:xfrm rot="5400000">
              <a:off x="3216685" y="1058443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50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E021816-D26A-4864-92C2-EDB14A464F15}"/>
                </a:ext>
              </a:extLst>
            </p:cNvPr>
            <p:cNvCxnSpPr/>
            <p:nvPr/>
          </p:nvCxnSpPr>
          <p:spPr>
            <a:xfrm>
              <a:off x="3613212" y="548514"/>
              <a:ext cx="0" cy="146490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E0C721-AA85-4C6A-A816-9CFDB3BD57FD}"/>
                </a:ext>
              </a:extLst>
            </p:cNvPr>
            <p:cNvSpPr txBox="1"/>
            <p:nvPr/>
          </p:nvSpPr>
          <p:spPr>
            <a:xfrm>
              <a:off x="1519937" y="250136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72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46DCEE-9CF0-427F-A82F-CC564993822B}"/>
              </a:ext>
            </a:extLst>
          </p:cNvPr>
          <p:cNvGrpSpPr/>
          <p:nvPr/>
        </p:nvGrpSpPr>
        <p:grpSpPr>
          <a:xfrm>
            <a:off x="600782" y="2140669"/>
            <a:ext cx="3320207" cy="1763285"/>
            <a:chOff x="600782" y="250136"/>
            <a:chExt cx="3320207" cy="176328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A8C679-13F7-420B-9CAA-463BD92C735E}"/>
                </a:ext>
              </a:extLst>
            </p:cNvPr>
            <p:cNvSpPr/>
            <p:nvPr/>
          </p:nvSpPr>
          <p:spPr>
            <a:xfrm>
              <a:off x="600782" y="548514"/>
              <a:ext cx="2939143" cy="14649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ฝาล่าง</a:t>
              </a:r>
              <a:r>
                <a:rPr lang="en-US" dirty="0"/>
                <a:t> </a:t>
              </a:r>
              <a:r>
                <a:rPr lang="th-TH" dirty="0"/>
                <a:t>(</a:t>
              </a:r>
              <a:r>
                <a:rPr lang="th-TH"/>
                <a:t>ฐานล่าง)</a:t>
              </a:r>
              <a:endParaRPr lang="th-TH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EF09AE8-A54B-45A1-B046-F02777F4E8EA}"/>
                </a:ext>
              </a:extLst>
            </p:cNvPr>
            <p:cNvCxnSpPr/>
            <p:nvPr/>
          </p:nvCxnSpPr>
          <p:spPr>
            <a:xfrm>
              <a:off x="600782" y="470517"/>
              <a:ext cx="289412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5993D7-8546-4D94-8875-E459703EAE9C}"/>
                </a:ext>
              </a:extLst>
            </p:cNvPr>
            <p:cNvSpPr txBox="1"/>
            <p:nvPr/>
          </p:nvSpPr>
          <p:spPr>
            <a:xfrm rot="5400000">
              <a:off x="3216685" y="1058443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50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6AFE879-A2DC-4E31-930A-864DB6BC534C}"/>
                </a:ext>
              </a:extLst>
            </p:cNvPr>
            <p:cNvCxnSpPr/>
            <p:nvPr/>
          </p:nvCxnSpPr>
          <p:spPr>
            <a:xfrm>
              <a:off x="3613212" y="548514"/>
              <a:ext cx="0" cy="146490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8F2076-5DFB-4B90-8803-4BC670335614}"/>
                </a:ext>
              </a:extLst>
            </p:cNvPr>
            <p:cNvSpPr txBox="1"/>
            <p:nvPr/>
          </p:nvSpPr>
          <p:spPr>
            <a:xfrm>
              <a:off x="1519937" y="250136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72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C9BE3F-3D1B-4051-95F4-193E263DEEC2}"/>
              </a:ext>
            </a:extLst>
          </p:cNvPr>
          <p:cNvGrpSpPr/>
          <p:nvPr/>
        </p:nvGrpSpPr>
        <p:grpSpPr>
          <a:xfrm>
            <a:off x="600782" y="4329580"/>
            <a:ext cx="3320207" cy="1763285"/>
            <a:chOff x="600782" y="250136"/>
            <a:chExt cx="3320207" cy="17632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82B3DB-5729-48D3-BD53-B9C739AEF371}"/>
                </a:ext>
              </a:extLst>
            </p:cNvPr>
            <p:cNvSpPr/>
            <p:nvPr/>
          </p:nvSpPr>
          <p:spPr>
            <a:xfrm>
              <a:off x="600782" y="548514"/>
              <a:ext cx="2939143" cy="14649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ฝาหลัง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73AA0D5-5256-4A29-AD91-ED0E2F83D46D}"/>
                </a:ext>
              </a:extLst>
            </p:cNvPr>
            <p:cNvCxnSpPr/>
            <p:nvPr/>
          </p:nvCxnSpPr>
          <p:spPr>
            <a:xfrm>
              <a:off x="600782" y="470517"/>
              <a:ext cx="289412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AC5BBB-3EA7-4571-A21B-5FE85BA1AB66}"/>
                </a:ext>
              </a:extLst>
            </p:cNvPr>
            <p:cNvSpPr txBox="1"/>
            <p:nvPr/>
          </p:nvSpPr>
          <p:spPr>
            <a:xfrm rot="5400000">
              <a:off x="3216685" y="1058443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19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6F14224-0B98-4035-BD7C-87666D90B50A}"/>
                </a:ext>
              </a:extLst>
            </p:cNvPr>
            <p:cNvCxnSpPr/>
            <p:nvPr/>
          </p:nvCxnSpPr>
          <p:spPr>
            <a:xfrm>
              <a:off x="3613212" y="548514"/>
              <a:ext cx="0" cy="146490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41840D-5577-404E-A740-5FEA7A4BD03A}"/>
                </a:ext>
              </a:extLst>
            </p:cNvPr>
            <p:cNvSpPr txBox="1"/>
            <p:nvPr/>
          </p:nvSpPr>
          <p:spPr>
            <a:xfrm>
              <a:off x="1519937" y="250136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72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B3A59B-2B09-440B-9108-5BE2DA153458}"/>
              </a:ext>
            </a:extLst>
          </p:cNvPr>
          <p:cNvGrpSpPr/>
          <p:nvPr/>
        </p:nvGrpSpPr>
        <p:grpSpPr>
          <a:xfrm>
            <a:off x="3994276" y="251661"/>
            <a:ext cx="3320207" cy="1763285"/>
            <a:chOff x="600782" y="250136"/>
            <a:chExt cx="3320207" cy="176328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ABEEA4-DFA7-41BF-80B7-3FC13B90B340}"/>
                </a:ext>
              </a:extLst>
            </p:cNvPr>
            <p:cNvSpPr/>
            <p:nvPr/>
          </p:nvSpPr>
          <p:spPr>
            <a:xfrm>
              <a:off x="600782" y="548514"/>
              <a:ext cx="2939143" cy="1464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ฝาซ้าย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6016705-6206-4094-95D4-039C75BAB16C}"/>
                </a:ext>
              </a:extLst>
            </p:cNvPr>
            <p:cNvCxnSpPr/>
            <p:nvPr/>
          </p:nvCxnSpPr>
          <p:spPr>
            <a:xfrm>
              <a:off x="600782" y="470517"/>
              <a:ext cx="289412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D6E2F8-FCB8-4B0D-AF2F-3E5C6D1938D3}"/>
                </a:ext>
              </a:extLst>
            </p:cNvPr>
            <p:cNvSpPr txBox="1"/>
            <p:nvPr/>
          </p:nvSpPr>
          <p:spPr>
            <a:xfrm rot="5400000">
              <a:off x="3216685" y="1058443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20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AD52990-00B9-4D72-AD49-C9E24D6A41C8}"/>
                </a:ext>
              </a:extLst>
            </p:cNvPr>
            <p:cNvCxnSpPr/>
            <p:nvPr/>
          </p:nvCxnSpPr>
          <p:spPr>
            <a:xfrm>
              <a:off x="3613212" y="548514"/>
              <a:ext cx="0" cy="146490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4258FF-C749-486A-BB9E-40529311CB48}"/>
                </a:ext>
              </a:extLst>
            </p:cNvPr>
            <p:cNvSpPr txBox="1"/>
            <p:nvPr/>
          </p:nvSpPr>
          <p:spPr>
            <a:xfrm>
              <a:off x="1519937" y="250136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50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88BF42-DCE3-4E4C-94B7-B9202109E8A5}"/>
              </a:ext>
            </a:extLst>
          </p:cNvPr>
          <p:cNvGrpSpPr/>
          <p:nvPr/>
        </p:nvGrpSpPr>
        <p:grpSpPr>
          <a:xfrm>
            <a:off x="3994276" y="2221221"/>
            <a:ext cx="3320207" cy="1763285"/>
            <a:chOff x="600782" y="250136"/>
            <a:chExt cx="3320207" cy="176328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FBA7634-8B74-4A9F-B9E7-271DD3567F6D}"/>
                </a:ext>
              </a:extLst>
            </p:cNvPr>
            <p:cNvSpPr/>
            <p:nvPr/>
          </p:nvSpPr>
          <p:spPr>
            <a:xfrm>
              <a:off x="600782" y="548514"/>
              <a:ext cx="2939143" cy="14649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ฝาขวา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94BBB8F-CDAD-4AAE-A966-F2D7CCAD221F}"/>
                </a:ext>
              </a:extLst>
            </p:cNvPr>
            <p:cNvCxnSpPr/>
            <p:nvPr/>
          </p:nvCxnSpPr>
          <p:spPr>
            <a:xfrm>
              <a:off x="600782" y="470517"/>
              <a:ext cx="289412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26CA96-E7DE-4FAD-9E09-7078F5986E97}"/>
                </a:ext>
              </a:extLst>
            </p:cNvPr>
            <p:cNvSpPr txBox="1"/>
            <p:nvPr/>
          </p:nvSpPr>
          <p:spPr>
            <a:xfrm rot="5400000">
              <a:off x="3216685" y="1058443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20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6D22689-138D-4DBE-8049-46A7020F3D26}"/>
                </a:ext>
              </a:extLst>
            </p:cNvPr>
            <p:cNvCxnSpPr/>
            <p:nvPr/>
          </p:nvCxnSpPr>
          <p:spPr>
            <a:xfrm>
              <a:off x="3613212" y="548514"/>
              <a:ext cx="0" cy="146490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651679-2ED8-42E1-A8BA-576F72CF4CCF}"/>
                </a:ext>
              </a:extLst>
            </p:cNvPr>
            <p:cNvSpPr txBox="1"/>
            <p:nvPr/>
          </p:nvSpPr>
          <p:spPr>
            <a:xfrm>
              <a:off x="1519937" y="250136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50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3C3654-EF31-41CA-B861-5FF35685B7B0}"/>
              </a:ext>
            </a:extLst>
          </p:cNvPr>
          <p:cNvGrpSpPr/>
          <p:nvPr/>
        </p:nvGrpSpPr>
        <p:grpSpPr>
          <a:xfrm>
            <a:off x="3994276" y="4329580"/>
            <a:ext cx="3320207" cy="1763285"/>
            <a:chOff x="600782" y="250136"/>
            <a:chExt cx="3320207" cy="17632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030D0AD-F11A-454F-9D03-316CE7B78BAF}"/>
                </a:ext>
              </a:extLst>
            </p:cNvPr>
            <p:cNvSpPr/>
            <p:nvPr/>
          </p:nvSpPr>
          <p:spPr>
            <a:xfrm>
              <a:off x="600782" y="548514"/>
              <a:ext cx="2939143" cy="14649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ฐาน (กลางรับลิ้นชัก)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0EC87E3-EC88-4726-9A90-84B766290894}"/>
                </a:ext>
              </a:extLst>
            </p:cNvPr>
            <p:cNvCxnSpPr/>
            <p:nvPr/>
          </p:nvCxnSpPr>
          <p:spPr>
            <a:xfrm>
              <a:off x="600782" y="470517"/>
              <a:ext cx="289412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26223B-858B-4B65-BF9A-300CC780FBD2}"/>
                </a:ext>
              </a:extLst>
            </p:cNvPr>
            <p:cNvSpPr txBox="1"/>
            <p:nvPr/>
          </p:nvSpPr>
          <p:spPr>
            <a:xfrm rot="5400000">
              <a:off x="3216685" y="1058443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49.5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8AE8C8-C238-4B80-B07A-BE2EBEACB232}"/>
                </a:ext>
              </a:extLst>
            </p:cNvPr>
            <p:cNvCxnSpPr/>
            <p:nvPr/>
          </p:nvCxnSpPr>
          <p:spPr>
            <a:xfrm>
              <a:off x="3613212" y="548514"/>
              <a:ext cx="0" cy="146490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C7A936-B880-40D0-8871-17388F0E7393}"/>
                </a:ext>
              </a:extLst>
            </p:cNvPr>
            <p:cNvSpPr txBox="1"/>
            <p:nvPr/>
          </p:nvSpPr>
          <p:spPr>
            <a:xfrm>
              <a:off x="1519937" y="250136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72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</p:grpSp>
      <p:pic>
        <p:nvPicPr>
          <p:cNvPr id="49" name="Picture 4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BECA0D-6D22-49BD-B332-58AD1F0C6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511" y="544122"/>
            <a:ext cx="3676707" cy="178687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5FD4B7B-D6F8-4ECB-B248-8F1E0FB22155}"/>
              </a:ext>
            </a:extLst>
          </p:cNvPr>
          <p:cNvSpPr txBox="1"/>
          <p:nvPr/>
        </p:nvSpPr>
        <p:spPr>
          <a:xfrm>
            <a:off x="7954392" y="2805344"/>
            <a:ext cx="289412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/>
              <a:t>ใช้แผ่น</a:t>
            </a:r>
            <a:r>
              <a:rPr lang="th-TH" dirty="0" err="1"/>
              <a:t>อะคริลิค</a:t>
            </a:r>
            <a:r>
              <a:rPr lang="th-TH" dirty="0"/>
              <a:t> 5 </a:t>
            </a:r>
            <a:r>
              <a:rPr lang="th-TH" dirty="0" err="1"/>
              <a:t>มิล</a:t>
            </a:r>
            <a:r>
              <a:rPr lang="th-TH" dirty="0"/>
              <a:t> ทุกแผ่น </a:t>
            </a:r>
            <a:br>
              <a:rPr lang="th-TH" dirty="0"/>
            </a:br>
            <a:r>
              <a:rPr lang="th-TH" dirty="0"/>
              <a:t>ทั้งหมด 6 แผ่น</a:t>
            </a:r>
          </a:p>
        </p:txBody>
      </p:sp>
    </p:spTree>
    <p:extLst>
      <p:ext uri="{BB962C8B-B14F-4D97-AF65-F5344CB8AC3E}">
        <p14:creationId xmlns:p14="http://schemas.microsoft.com/office/powerpoint/2010/main" val="10668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9849C3-6A25-4488-A071-2250B8CAB28B}"/>
              </a:ext>
            </a:extLst>
          </p:cNvPr>
          <p:cNvSpPr/>
          <p:nvPr/>
        </p:nvSpPr>
        <p:spPr>
          <a:xfrm>
            <a:off x="577048" y="630315"/>
            <a:ext cx="3977197" cy="221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CF36FB-D25B-4245-9539-88B6D1A4F141}"/>
              </a:ext>
            </a:extLst>
          </p:cNvPr>
          <p:cNvCxnSpPr>
            <a:cxnSpLocks/>
          </p:cNvCxnSpPr>
          <p:nvPr/>
        </p:nvCxnSpPr>
        <p:spPr>
          <a:xfrm>
            <a:off x="4669654" y="568170"/>
            <a:ext cx="0" cy="284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AF0CD9-7EAD-4B32-A307-C1170FD62511}"/>
              </a:ext>
            </a:extLst>
          </p:cNvPr>
          <p:cNvSpPr txBox="1"/>
          <p:nvPr/>
        </p:nvSpPr>
        <p:spPr>
          <a:xfrm>
            <a:off x="4696286" y="556619"/>
            <a:ext cx="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5 </a:t>
            </a:r>
            <a:r>
              <a:rPr lang="th-TH" dirty="0" err="1"/>
              <a:t>มิล</a:t>
            </a:r>
            <a:endParaRPr lang="th-T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933A92-B2A5-44B8-BB2D-B47362BDFA82}"/>
              </a:ext>
            </a:extLst>
          </p:cNvPr>
          <p:cNvSpPr/>
          <p:nvPr/>
        </p:nvSpPr>
        <p:spPr>
          <a:xfrm>
            <a:off x="577047" y="946380"/>
            <a:ext cx="3977197" cy="1294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ช่องว่าง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9255D5-6DB8-4567-A168-1C11B106E648}"/>
              </a:ext>
            </a:extLst>
          </p:cNvPr>
          <p:cNvCxnSpPr>
            <a:cxnSpLocks/>
          </p:cNvCxnSpPr>
          <p:nvPr/>
        </p:nvCxnSpPr>
        <p:spPr>
          <a:xfrm>
            <a:off x="4669654" y="1031289"/>
            <a:ext cx="0" cy="1209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B79D3A-9E89-4833-9E98-FA8DD299947F}"/>
              </a:ext>
            </a:extLst>
          </p:cNvPr>
          <p:cNvSpPr txBox="1"/>
          <p:nvPr/>
        </p:nvSpPr>
        <p:spPr>
          <a:xfrm>
            <a:off x="4705132" y="1451499"/>
            <a:ext cx="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100 </a:t>
            </a:r>
            <a:r>
              <a:rPr lang="th-TH" dirty="0" err="1"/>
              <a:t>มิล</a:t>
            </a:r>
            <a:endParaRPr lang="th-T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0003-DAB9-4C85-BA49-E4B5EE868197}"/>
              </a:ext>
            </a:extLst>
          </p:cNvPr>
          <p:cNvSpPr/>
          <p:nvPr/>
        </p:nvSpPr>
        <p:spPr>
          <a:xfrm>
            <a:off x="577047" y="2320656"/>
            <a:ext cx="3977197" cy="221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F7946-D94A-441F-A8B8-C0DED904B41C}"/>
              </a:ext>
            </a:extLst>
          </p:cNvPr>
          <p:cNvSpPr txBox="1"/>
          <p:nvPr/>
        </p:nvSpPr>
        <p:spPr>
          <a:xfrm>
            <a:off x="4669654" y="2316217"/>
            <a:ext cx="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5 </a:t>
            </a:r>
            <a:r>
              <a:rPr lang="th-TH" dirty="0" err="1"/>
              <a:t>มิล</a:t>
            </a:r>
            <a:endParaRPr lang="th-T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E8829-AC12-4B85-B97C-B2C42F791BA2}"/>
              </a:ext>
            </a:extLst>
          </p:cNvPr>
          <p:cNvCxnSpPr>
            <a:cxnSpLocks/>
          </p:cNvCxnSpPr>
          <p:nvPr/>
        </p:nvCxnSpPr>
        <p:spPr>
          <a:xfrm>
            <a:off x="4671133" y="2289583"/>
            <a:ext cx="0" cy="284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1AB955-AB48-4DA2-91B7-8248BA75113F}"/>
              </a:ext>
            </a:extLst>
          </p:cNvPr>
          <p:cNvSpPr/>
          <p:nvPr/>
        </p:nvSpPr>
        <p:spPr>
          <a:xfrm>
            <a:off x="577046" y="2631997"/>
            <a:ext cx="3977197" cy="797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ช่องว่าง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B9DF9E-1EFB-47ED-8A43-DA436A311B8C}"/>
              </a:ext>
            </a:extLst>
          </p:cNvPr>
          <p:cNvCxnSpPr>
            <a:cxnSpLocks/>
          </p:cNvCxnSpPr>
          <p:nvPr/>
        </p:nvCxnSpPr>
        <p:spPr>
          <a:xfrm>
            <a:off x="4669654" y="2685549"/>
            <a:ext cx="0" cy="7434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05BFE1-75A7-453E-A6EA-CEB638C79A2D}"/>
              </a:ext>
            </a:extLst>
          </p:cNvPr>
          <p:cNvSpPr txBox="1"/>
          <p:nvPr/>
        </p:nvSpPr>
        <p:spPr>
          <a:xfrm>
            <a:off x="4696286" y="3026431"/>
            <a:ext cx="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8.5 </a:t>
            </a:r>
            <a:r>
              <a:rPr lang="th-TH" dirty="0" err="1"/>
              <a:t>มิล</a:t>
            </a:r>
            <a:endParaRPr lang="th-T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E5D3F4-E9F1-4F71-ABA2-4785DDEC6F30}"/>
              </a:ext>
            </a:extLst>
          </p:cNvPr>
          <p:cNvSpPr/>
          <p:nvPr/>
        </p:nvSpPr>
        <p:spPr>
          <a:xfrm>
            <a:off x="577046" y="3502696"/>
            <a:ext cx="3977197" cy="22194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224884-F7BC-489B-985D-ACE324DD4A16}"/>
              </a:ext>
            </a:extLst>
          </p:cNvPr>
          <p:cNvCxnSpPr>
            <a:cxnSpLocks/>
          </p:cNvCxnSpPr>
          <p:nvPr/>
        </p:nvCxnSpPr>
        <p:spPr>
          <a:xfrm>
            <a:off x="4669652" y="3480954"/>
            <a:ext cx="0" cy="284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B17327-ED9B-4342-A9E0-2ED525AF34D0}"/>
              </a:ext>
            </a:extLst>
          </p:cNvPr>
          <p:cNvSpPr txBox="1"/>
          <p:nvPr/>
        </p:nvSpPr>
        <p:spPr>
          <a:xfrm>
            <a:off x="4696284" y="3429000"/>
            <a:ext cx="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5 </a:t>
            </a:r>
            <a:r>
              <a:rPr lang="th-TH" dirty="0" err="1"/>
              <a:t>มิล</a:t>
            </a:r>
            <a:endParaRPr lang="th-TH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B5F4B-1AE6-4B8E-961F-E6D45D26FBA8}"/>
              </a:ext>
            </a:extLst>
          </p:cNvPr>
          <p:cNvCxnSpPr>
            <a:cxnSpLocks/>
          </p:cNvCxnSpPr>
          <p:nvPr/>
        </p:nvCxnSpPr>
        <p:spPr>
          <a:xfrm>
            <a:off x="5397592" y="611079"/>
            <a:ext cx="0" cy="318725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00E9DF-702D-463B-AF4B-0AB8848AFFC3}"/>
              </a:ext>
            </a:extLst>
          </p:cNvPr>
          <p:cNvSpPr txBox="1"/>
          <p:nvPr/>
        </p:nvSpPr>
        <p:spPr>
          <a:xfrm>
            <a:off x="5726083" y="2284859"/>
            <a:ext cx="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200 </a:t>
            </a:r>
            <a:r>
              <a:rPr lang="th-TH" dirty="0" err="1"/>
              <a:t>มิล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2085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hape, rectangle&#10;&#10;Description automatically generated">
            <a:extLst>
              <a:ext uri="{FF2B5EF4-FFF2-40B4-BE49-F238E27FC236}">
                <a16:creationId xmlns:a16="http://schemas.microsoft.com/office/drawing/2014/main" id="{A5E6F0A7-9643-40D6-A30E-51C52B7C2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53" y="1747863"/>
            <a:ext cx="6220693" cy="426779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3F03D8-F84A-4282-BF9B-B66B050D51E7}"/>
              </a:ext>
            </a:extLst>
          </p:cNvPr>
          <p:cNvCxnSpPr/>
          <p:nvPr/>
        </p:nvCxnSpPr>
        <p:spPr>
          <a:xfrm flipH="1">
            <a:off x="9000606" y="2005762"/>
            <a:ext cx="2057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3E6826-9E3F-40BD-A3FF-AD72177E3FEC}"/>
              </a:ext>
            </a:extLst>
          </p:cNvPr>
          <p:cNvCxnSpPr/>
          <p:nvPr/>
        </p:nvCxnSpPr>
        <p:spPr>
          <a:xfrm flipH="1">
            <a:off x="2985653" y="2005762"/>
            <a:ext cx="2057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1C8F4D-A559-4965-85F1-9613290173F9}"/>
              </a:ext>
            </a:extLst>
          </p:cNvPr>
          <p:cNvCxnSpPr>
            <a:cxnSpLocks/>
          </p:cNvCxnSpPr>
          <p:nvPr/>
        </p:nvCxnSpPr>
        <p:spPr>
          <a:xfrm>
            <a:off x="6512677" y="1651247"/>
            <a:ext cx="0" cy="23259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0FE3E1-7914-4282-B261-80F8230D5D48}"/>
              </a:ext>
            </a:extLst>
          </p:cNvPr>
          <p:cNvSpPr txBox="1"/>
          <p:nvPr/>
        </p:nvSpPr>
        <p:spPr>
          <a:xfrm>
            <a:off x="514904" y="337351"/>
            <a:ext cx="4687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ไฟล์</a:t>
            </a:r>
            <a:r>
              <a:rPr lang="en-US" dirty="0"/>
              <a:t> : </a:t>
            </a:r>
            <a:r>
              <a:rPr lang="th-TH" dirty="0"/>
              <a:t>แคร่ยา 5 </a:t>
            </a:r>
            <a:r>
              <a:rPr lang="th-TH" dirty="0" err="1"/>
              <a:t>มิล</a:t>
            </a:r>
            <a:r>
              <a:rPr lang="en-US" dirty="0"/>
              <a:t> ai</a:t>
            </a:r>
            <a:br>
              <a:rPr lang="en-US" dirty="0"/>
            </a:br>
            <a:br>
              <a:rPr lang="en-US" dirty="0"/>
            </a:br>
            <a:r>
              <a:rPr lang="th-TH" dirty="0"/>
              <a:t>ระยะห่าง และ ช่องเจาะในไฟล์</a:t>
            </a:r>
            <a:r>
              <a:rPr lang="en-US" dirty="0"/>
              <a:t> AI</a:t>
            </a:r>
            <a:r>
              <a:rPr lang="th-TH" dirty="0"/>
              <a:t> ขนาดถูกต้องหมดแล้ว รูปนี้สร้างเพื่ออธิบายตัวชิ้นงาน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0DA07C-D044-41EB-91BC-FA75316A957F}"/>
              </a:ext>
            </a:extLst>
          </p:cNvPr>
          <p:cNvSpPr txBox="1"/>
          <p:nvPr/>
        </p:nvSpPr>
        <p:spPr>
          <a:xfrm>
            <a:off x="5283859" y="1281915"/>
            <a:ext cx="245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ระยะห่างจาการเจาะ ห่าง 1 ซม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9B89F1-819C-43DF-866A-F1C2F9C41929}"/>
              </a:ext>
            </a:extLst>
          </p:cNvPr>
          <p:cNvSpPr txBox="1"/>
          <p:nvPr/>
        </p:nvSpPr>
        <p:spPr>
          <a:xfrm>
            <a:off x="9206346" y="1821096"/>
            <a:ext cx="245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ระยะห่างจาการเจาะ ห่าง 1 ซม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61B56-BFB1-4E42-98AE-31A1CC86FDAC}"/>
              </a:ext>
            </a:extLst>
          </p:cNvPr>
          <p:cNvSpPr txBox="1"/>
          <p:nvPr/>
        </p:nvSpPr>
        <p:spPr>
          <a:xfrm>
            <a:off x="827305" y="1821096"/>
            <a:ext cx="245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ระยะห่างจาการเจาะ ห่าง 1 ซม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9F915E-0912-4C10-BCBC-A74631C33277}"/>
              </a:ext>
            </a:extLst>
          </p:cNvPr>
          <p:cNvSpPr txBox="1"/>
          <p:nvPr/>
        </p:nvSpPr>
        <p:spPr>
          <a:xfrm>
            <a:off x="5283858" y="2512381"/>
            <a:ext cx="245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ช่องเจาะกว้าง 2 ซม. ยาว 70 ซม</a:t>
            </a:r>
            <a:br>
              <a:rPr lang="th-TH" dirty="0"/>
            </a:br>
            <a:r>
              <a:rPr lang="th-TH" dirty="0"/>
              <a:t>สำหรับ เดินสายไฟ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0B0AD1-2CCF-4B09-A2D9-B0432B5D749F}"/>
              </a:ext>
            </a:extLst>
          </p:cNvPr>
          <p:cNvCxnSpPr/>
          <p:nvPr/>
        </p:nvCxnSpPr>
        <p:spPr>
          <a:xfrm flipV="1">
            <a:off x="6356412" y="2005762"/>
            <a:ext cx="0" cy="50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5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128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Anavit Kongton</dc:creator>
  <cp:lastModifiedBy>Anavit Kongton</cp:lastModifiedBy>
  <cp:revision>9</cp:revision>
  <dcterms:created xsi:type="dcterms:W3CDTF">2021-03-15T07:29:49Z</dcterms:created>
  <dcterms:modified xsi:type="dcterms:W3CDTF">2021-04-06T21:00:46Z</dcterms:modified>
</cp:coreProperties>
</file>